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2"/>
  </p:notes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337" r:id="rId72"/>
    <p:sldId id="338" r:id="rId73"/>
    <p:sldId id="339" r:id="rId74"/>
    <p:sldId id="340" r:id="rId75"/>
    <p:sldId id="341" r:id="rId76"/>
    <p:sldId id="342" r:id="rId77"/>
    <p:sldId id="343" r:id="rId78"/>
    <p:sldId id="344" r:id="rId79"/>
    <p:sldId id="345" r:id="rId80"/>
    <p:sldId id="346" r:id="rId81"/>
    <p:sldId id="347" r:id="rId82"/>
    <p:sldId id="348" r:id="rId83"/>
    <p:sldId id="349" r:id="rId84"/>
    <p:sldId id="350" r:id="rId85"/>
    <p:sldId id="351" r:id="rId86"/>
    <p:sldId id="352" r:id="rId87"/>
    <p:sldId id="353" r:id="rId88"/>
    <p:sldId id="354" r:id="rId89"/>
    <p:sldId id="355" r:id="rId90"/>
    <p:sldId id="356" r:id="rId91"/>
    <p:sldId id="357" r:id="rId92"/>
    <p:sldId id="358" r:id="rId93"/>
    <p:sldId id="359" r:id="rId94"/>
    <p:sldId id="360" r:id="rId95"/>
    <p:sldId id="361" r:id="rId96"/>
    <p:sldId id="362" r:id="rId97"/>
    <p:sldId id="363" r:id="rId98"/>
    <p:sldId id="364" r:id="rId99"/>
    <p:sldId id="365" r:id="rId100"/>
    <p:sldId id="366" r:id="rId101"/>
    <p:sldId id="367" r:id="rId102"/>
    <p:sldId id="368" r:id="rId103"/>
    <p:sldId id="369" r:id="rId104"/>
    <p:sldId id="370" r:id="rId105"/>
    <p:sldId id="371" r:id="rId106"/>
    <p:sldId id="372" r:id="rId107"/>
    <p:sldId id="373" r:id="rId108"/>
    <p:sldId id="374" r:id="rId109"/>
    <p:sldId id="375" r:id="rId110"/>
    <p:sldId id="376" r:id="rId111"/>
    <p:sldId id="377" r:id="rId112"/>
    <p:sldId id="378" r:id="rId113"/>
    <p:sldId id="379" r:id="rId114"/>
    <p:sldId id="380" r:id="rId115"/>
    <p:sldId id="381" r:id="rId116"/>
    <p:sldId id="382" r:id="rId117"/>
    <p:sldId id="383" r:id="rId118"/>
    <p:sldId id="384" r:id="rId119"/>
    <p:sldId id="385" r:id="rId120"/>
    <p:sldId id="386" r:id="rId1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Noelle Pickering" initials="NP [7]" lastIdx="1" clrIdx="6"/>
  <p:cmAuthor id="1" name="Noelle Pickering" initials="NP" lastIdx="1" clrIdx="0"/>
  <p:cmAuthor id="8" name="Noelle Pickering" initials="NP [8]" lastIdx="1" clrIdx="7"/>
  <p:cmAuthor id="2" name="Noelle Pickering" initials="NP [2]" lastIdx="1" clrIdx="1"/>
  <p:cmAuthor id="9" name="Noelle Pickering" initials="NP [9]" lastIdx="1" clrIdx="8"/>
  <p:cmAuthor id="3" name="Noelle Pickering" initials="NP [3]" lastIdx="1" clrIdx="2"/>
  <p:cmAuthor id="10" name="Noelle Pickering" initials="NP [10]" lastIdx="1" clrIdx="9"/>
  <p:cmAuthor id="4" name="Noelle Pickering" initials="NP [4]" lastIdx="1" clrIdx="3"/>
  <p:cmAuthor id="5" name="Noelle Pickering" initials="NP [5]" lastIdx="1" clrIdx="4"/>
  <p:cmAuthor id="6" name="Noelle Pickering" initials="NP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DE1E6"/>
    <a:srgbClr val="5271FF"/>
    <a:srgbClr val="C87AFF"/>
    <a:srgbClr val="FFBD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55"/>
    <p:restoredTop sz="94682"/>
  </p:normalViewPr>
  <p:slideViewPr>
    <p:cSldViewPr snapToGrid="0" snapToObjects="1" showGuides="1">
      <p:cViewPr varScale="1">
        <p:scale>
          <a:sx n="111" d="100"/>
          <a:sy n="111" d="100"/>
        </p:scale>
        <p:origin x="1188" y="96"/>
      </p:cViewPr>
      <p:guideLst>
        <p:guide orient="horz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commentAuthors" Target="commentAuthor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5CC37-5989-CB47-94EA-B359EE2B36A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FF136-2344-BB4D-BFB3-821546594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5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A64A519-A30A-EC4F-8D35-7F5CFCBD2C08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1E9CF8-B1C9-BE4F-8417-5E4DF2FDB4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A64A519-A30A-EC4F-8D35-7F5CFCBD2C08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1E9CF8-B1C9-BE4F-8417-5E4DF2FDB4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A64A519-A30A-EC4F-8D35-7F5CFCBD2C08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1E9CF8-B1C9-BE4F-8417-5E4DF2FDB4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A64A519-A30A-EC4F-8D35-7F5CFCBD2C08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1E9CF8-B1C9-BE4F-8417-5E4DF2FDB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76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A64A519-A30A-EC4F-8D35-7F5CFCBD2C08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1E9CF8-B1C9-BE4F-8417-5E4DF2FDB4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A64A519-A30A-EC4F-8D35-7F5CFCBD2C08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1E9CF8-B1C9-BE4F-8417-5E4DF2FDB4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A64A519-A30A-EC4F-8D35-7F5CFCBD2C08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1E9CF8-B1C9-BE4F-8417-5E4DF2FDB4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A64A519-A30A-EC4F-8D35-7F5CFCBD2C08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1E9CF8-B1C9-BE4F-8417-5E4DF2FDB4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A64A519-A30A-EC4F-8D35-7F5CFCBD2C08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1E9CF8-B1C9-BE4F-8417-5E4DF2FDB4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A64A519-A30A-EC4F-8D35-7F5CFCBD2C08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1E9CF8-B1C9-BE4F-8417-5E4DF2FDB4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A64A519-A30A-EC4F-8D35-7F5CFCBD2C08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1E9CF8-B1C9-BE4F-8417-5E4DF2FDB4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A64A519-A30A-EC4F-8D35-7F5CFCBD2C08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1E9CF8-B1C9-BE4F-8417-5E4DF2FDB4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17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193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2206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1701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78477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3891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10299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73835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33655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06096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74560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44152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960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37117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8366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46941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33861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5480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42534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73587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73454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51534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64411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758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2F268E-F1B0-F076-D683-3B7698AD3BC1}"/>
              </a:ext>
            </a:extLst>
          </p:cNvPr>
          <p:cNvSpPr txBox="1"/>
          <p:nvPr/>
        </p:nvSpPr>
        <p:spPr>
          <a:xfrm>
            <a:off x="7223760" y="2423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19447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126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329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850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534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310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281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610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417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271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51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46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618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676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676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916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827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755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681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700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672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6023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2320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805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003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0742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037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0879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943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3197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872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834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993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519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6206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9217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8469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1090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8185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4562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3063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080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0588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8421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3096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3171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6051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1955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2123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8259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2262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8591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406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1734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9770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1565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3717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97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3274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3854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1457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026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1990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909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6192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339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6896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1879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4488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6336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5600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5552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1856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1897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473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8238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3557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9062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3999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0768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237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07873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6281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88038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1177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3809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909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3968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48398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84714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0100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99812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6616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4501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8317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6833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94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rm Up - Test" id="{F17AD207-B550-9F4D-BDC7-59DFA4C9337D}" vid="{77E62867-0EBF-DD49-87A4-3230A3B0E8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Warm Up - Test</Template>
  <TotalTime>365</TotalTime>
  <Words>0</Words>
  <Application>Microsoft Office PowerPoint</Application>
  <PresentationFormat>On-screen Show (4:3)</PresentationFormat>
  <Paragraphs>0</Paragraphs>
  <Slides>120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Noelle Pickering</dc:creator>
  <cp:lastModifiedBy>Ashlee DeDuijtsche</cp:lastModifiedBy>
  <cp:revision>44</cp:revision>
  <dcterms:created xsi:type="dcterms:W3CDTF">2019-08-22T18:41:08Z</dcterms:created>
  <dcterms:modified xsi:type="dcterms:W3CDTF">2024-01-03T18:51:44Z</dcterms:modified>
</cp:coreProperties>
</file>