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53" r:id="rId3"/>
    <p:sldId id="439" r:id="rId4"/>
    <p:sldId id="362" r:id="rId5"/>
    <p:sldId id="373" r:id="rId6"/>
    <p:sldId id="358" r:id="rId7"/>
    <p:sldId id="420" r:id="rId8"/>
    <p:sldId id="428" r:id="rId9"/>
    <p:sldId id="423" r:id="rId10"/>
    <p:sldId id="363" r:id="rId11"/>
    <p:sldId id="375" r:id="rId12"/>
    <p:sldId id="376" r:id="rId13"/>
    <p:sldId id="367" r:id="rId14"/>
    <p:sldId id="425" r:id="rId15"/>
    <p:sldId id="377" r:id="rId16"/>
    <p:sldId id="378" r:id="rId17"/>
    <p:sldId id="379" r:id="rId18"/>
    <p:sldId id="360" r:id="rId19"/>
    <p:sldId id="429" r:id="rId20"/>
    <p:sldId id="380" r:id="rId21"/>
    <p:sldId id="381" r:id="rId22"/>
    <p:sldId id="382" r:id="rId23"/>
    <p:sldId id="361" r:id="rId24"/>
    <p:sldId id="426" r:id="rId25"/>
    <p:sldId id="383" r:id="rId26"/>
    <p:sldId id="384" r:id="rId27"/>
    <p:sldId id="385" r:id="rId28"/>
    <p:sldId id="357" r:id="rId29"/>
    <p:sldId id="386" r:id="rId30"/>
    <p:sldId id="387" r:id="rId31"/>
    <p:sldId id="388" r:id="rId32"/>
    <p:sldId id="389" r:id="rId33"/>
    <p:sldId id="364" r:id="rId34"/>
    <p:sldId id="440" r:id="rId35"/>
    <p:sldId id="441" r:id="rId36"/>
    <p:sldId id="442" r:id="rId37"/>
    <p:sldId id="443" r:id="rId38"/>
    <p:sldId id="444" r:id="rId39"/>
    <p:sldId id="391" r:id="rId40"/>
    <p:sldId id="392" r:id="rId41"/>
    <p:sldId id="393" r:id="rId42"/>
    <p:sldId id="408" r:id="rId43"/>
    <p:sldId id="409" r:id="rId44"/>
    <p:sldId id="330" r:id="rId45"/>
    <p:sldId id="397" r:id="rId46"/>
    <p:sldId id="398" r:id="rId47"/>
    <p:sldId id="399" r:id="rId48"/>
    <p:sldId id="400" r:id="rId49"/>
    <p:sldId id="401" r:id="rId50"/>
    <p:sldId id="372" r:id="rId51"/>
    <p:sldId id="410" r:id="rId52"/>
    <p:sldId id="424" r:id="rId53"/>
    <p:sldId id="411" r:id="rId54"/>
    <p:sldId id="432" r:id="rId55"/>
    <p:sldId id="433" r:id="rId56"/>
    <p:sldId id="430" r:id="rId57"/>
    <p:sldId id="412" r:id="rId58"/>
    <p:sldId id="434" r:id="rId59"/>
    <p:sldId id="435" r:id="rId60"/>
    <p:sldId id="431" r:id="rId61"/>
    <p:sldId id="413" r:id="rId62"/>
    <p:sldId id="436" r:id="rId63"/>
    <p:sldId id="437" r:id="rId64"/>
    <p:sldId id="438" r:id="rId65"/>
    <p:sldId id="414" r:id="rId66"/>
    <p:sldId id="415" r:id="rId67"/>
    <p:sldId id="446" r:id="rId68"/>
    <p:sldId id="371" r:id="rId69"/>
    <p:sldId id="402" r:id="rId70"/>
    <p:sldId id="366" r:id="rId71"/>
    <p:sldId id="365" r:id="rId72"/>
    <p:sldId id="417" r:id="rId73"/>
    <p:sldId id="403" r:id="rId74"/>
    <p:sldId id="404" r:id="rId75"/>
    <p:sldId id="405" r:id="rId76"/>
    <p:sldId id="406" r:id="rId77"/>
    <p:sldId id="407" r:id="rId78"/>
    <p:sldId id="354" r:id="rId79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Gardner" initials="SG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C27"/>
    <a:srgbClr val="18A0C6"/>
    <a:srgbClr val="FDD3C6"/>
    <a:srgbClr val="72D4D8"/>
    <a:srgbClr val="8B4420"/>
    <a:srgbClr val="F2A6AF"/>
    <a:srgbClr val="A0642F"/>
    <a:srgbClr val="D7C097"/>
    <a:srgbClr val="75D1F9"/>
    <a:srgbClr val="AF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6405"/>
  </p:normalViewPr>
  <p:slideViewPr>
    <p:cSldViewPr snapToGrid="0" snapToObjects="1">
      <p:cViewPr varScale="1">
        <p:scale>
          <a:sx n="106" d="100"/>
          <a:sy n="106" d="100"/>
        </p:scale>
        <p:origin x="7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5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5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6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9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9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7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4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822D4-C4CA-BF4B-A89E-FB3A450186A6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79890-6E0A-2143-B10F-ED66543FE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1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2.png"/><Relationship Id="rId5" Type="http://schemas.openxmlformats.org/officeDocument/2006/relationships/tags" Target="../tags/tag15.xml"/><Relationship Id="rId10" Type="http://schemas.openxmlformats.org/officeDocument/2006/relationships/image" Target="../media/image11.png"/><Relationship Id="rId4" Type="http://schemas.openxmlformats.org/officeDocument/2006/relationships/tags" Target="../tags/tag14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12.png"/><Relationship Id="rId2" Type="http://schemas.openxmlformats.org/officeDocument/2006/relationships/tags" Target="../tags/tag19.xml"/><Relationship Id="rId16" Type="http://schemas.openxmlformats.org/officeDocument/2006/relationships/image" Target="../media/image11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image" Target="../media/image10.png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hyperlink" Target="https://safeshare.tv/x/ss648c77bf0b397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17.png"/><Relationship Id="rId5" Type="http://schemas.openxmlformats.org/officeDocument/2006/relationships/tags" Target="../tags/tag36.xml"/><Relationship Id="rId10" Type="http://schemas.openxmlformats.org/officeDocument/2006/relationships/image" Target="../media/image16.png"/><Relationship Id="rId4" Type="http://schemas.openxmlformats.org/officeDocument/2006/relationships/tags" Target="../tags/tag35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16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15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3.xml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51.xml"/><Relationship Id="rId7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openxmlformats.org/officeDocument/2006/relationships/hyperlink" Target="https://safeshare.tv/x/ss648c77d2827e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22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21.png"/><Relationship Id="rId5" Type="http://schemas.openxmlformats.org/officeDocument/2006/relationships/tags" Target="../tags/tag59.xml"/><Relationship Id="rId10" Type="http://schemas.openxmlformats.org/officeDocument/2006/relationships/image" Target="../media/image20.png"/><Relationship Id="rId4" Type="http://schemas.openxmlformats.org/officeDocument/2006/relationships/tags" Target="../tags/tag58.xml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6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image" Target="../media/image22.png"/><Relationship Id="rId4" Type="http://schemas.openxmlformats.org/officeDocument/2006/relationships/tags" Target="../tags/tag66.xml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21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20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73.xml"/><Relationship Id="rId10" Type="http://schemas.openxmlformats.org/officeDocument/2006/relationships/tags" Target="../tags/tag78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4" Type="http://schemas.openxmlformats.org/officeDocument/2006/relationships/hyperlink" Target="https://safeshare.tv/x/ss648c77e60d1b1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27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85.xml"/><Relationship Id="rId7" Type="http://schemas.openxmlformats.org/officeDocument/2006/relationships/image" Target="../media/image26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4" Type="http://schemas.openxmlformats.org/officeDocument/2006/relationships/hyperlink" Target="https://safeshare.tv/x/ss648c777c4776d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image" Target="../media/image30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../media/image29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image" Target="../media/image30.png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31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04.xml"/><Relationship Id="rId10" Type="http://schemas.openxmlformats.org/officeDocument/2006/relationships/tags" Target="../tags/tag109.xml"/><Relationship Id="rId4" Type="http://schemas.openxmlformats.org/officeDocument/2006/relationships/tags" Target="../tags/tag103.xml"/><Relationship Id="rId9" Type="http://schemas.openxmlformats.org/officeDocument/2006/relationships/tags" Target="../tags/tag10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30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3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14.xm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30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33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24.xm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1.png"/><Relationship Id="rId3" Type="http://schemas.openxmlformats.org/officeDocument/2006/relationships/tags" Target="../tags/tag132.xml"/><Relationship Id="rId21" Type="http://schemas.openxmlformats.org/officeDocument/2006/relationships/image" Target="../media/image22.png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../media/image21.png"/><Relationship Id="rId2" Type="http://schemas.openxmlformats.org/officeDocument/2006/relationships/tags" Target="../tags/tag131.xml"/><Relationship Id="rId16" Type="http://schemas.openxmlformats.org/officeDocument/2006/relationships/image" Target="../media/image27.png"/><Relationship Id="rId20" Type="http://schemas.openxmlformats.org/officeDocument/2006/relationships/image" Target="../media/image16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../media/image11.png"/><Relationship Id="rId10" Type="http://schemas.openxmlformats.org/officeDocument/2006/relationships/tags" Target="../tags/tag139.xml"/><Relationship Id="rId19" Type="http://schemas.openxmlformats.org/officeDocument/2006/relationships/image" Target="../media/image26.png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40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18" Type="http://schemas.openxmlformats.org/officeDocument/2006/relationships/image" Target="../media/image41.png"/><Relationship Id="rId3" Type="http://schemas.openxmlformats.org/officeDocument/2006/relationships/tags" Target="../tags/tag144.xml"/><Relationship Id="rId21" Type="http://schemas.openxmlformats.org/officeDocument/2006/relationships/image" Target="../media/image22.png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image" Target="../media/image27.png"/><Relationship Id="rId2" Type="http://schemas.openxmlformats.org/officeDocument/2006/relationships/tags" Target="../tags/tag143.xml"/><Relationship Id="rId16" Type="http://schemas.openxmlformats.org/officeDocument/2006/relationships/image" Target="../media/image11.png"/><Relationship Id="rId20" Type="http://schemas.openxmlformats.org/officeDocument/2006/relationships/image" Target="../media/image16.png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image" Target="../media/image40.png"/><Relationship Id="rId10" Type="http://schemas.openxmlformats.org/officeDocument/2006/relationships/tags" Target="../tags/tag151.xml"/><Relationship Id="rId19" Type="http://schemas.openxmlformats.org/officeDocument/2006/relationships/image" Target="../media/image26.png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image" Target="../media/image27.png"/><Relationship Id="rId18" Type="http://schemas.openxmlformats.org/officeDocument/2006/relationships/image" Target="../media/image17.png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40.png"/><Relationship Id="rId17" Type="http://schemas.openxmlformats.org/officeDocument/2006/relationships/image" Target="../media/image22.png"/><Relationship Id="rId2" Type="http://schemas.openxmlformats.org/officeDocument/2006/relationships/tags" Target="../tags/tag156.xml"/><Relationship Id="rId16" Type="http://schemas.openxmlformats.org/officeDocument/2006/relationships/image" Target="../media/image16.png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59.xml"/><Relationship Id="rId15" Type="http://schemas.openxmlformats.org/officeDocument/2006/relationships/image" Target="../media/image26.png"/><Relationship Id="rId10" Type="http://schemas.openxmlformats.org/officeDocument/2006/relationships/tags" Target="../tags/tag164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../media/image41.pn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40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69.xml"/><Relationship Id="rId15" Type="http://schemas.openxmlformats.org/officeDocument/2006/relationships/image" Target="../media/image21.png"/><Relationship Id="rId10" Type="http://schemas.openxmlformats.org/officeDocument/2006/relationships/tags" Target="../tags/tag174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21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22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41.png"/><Relationship Id="rId5" Type="http://schemas.openxmlformats.org/officeDocument/2006/relationships/tags" Target="../tags/tag179.xml"/><Relationship Id="rId10" Type="http://schemas.openxmlformats.org/officeDocument/2006/relationships/image" Target="../media/image40.png"/><Relationship Id="rId4" Type="http://schemas.openxmlformats.org/officeDocument/2006/relationships/tags" Target="../tags/tag178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tags" Target="../tags/tag195.xml"/><Relationship Id="rId18" Type="http://schemas.openxmlformats.org/officeDocument/2006/relationships/tags" Target="../tags/tag200.xml"/><Relationship Id="rId26" Type="http://schemas.openxmlformats.org/officeDocument/2006/relationships/tags" Target="../tags/tag208.xml"/><Relationship Id="rId39" Type="http://schemas.openxmlformats.org/officeDocument/2006/relationships/tags" Target="../tags/tag221.xml"/><Relationship Id="rId21" Type="http://schemas.openxmlformats.org/officeDocument/2006/relationships/tags" Target="../tags/tag203.xml"/><Relationship Id="rId34" Type="http://schemas.openxmlformats.org/officeDocument/2006/relationships/tags" Target="../tags/tag216.xml"/><Relationship Id="rId42" Type="http://schemas.openxmlformats.org/officeDocument/2006/relationships/image" Target="../media/image43.png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6" Type="http://schemas.openxmlformats.org/officeDocument/2006/relationships/tags" Target="../tags/tag198.xml"/><Relationship Id="rId29" Type="http://schemas.openxmlformats.org/officeDocument/2006/relationships/tags" Target="../tags/tag211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11" Type="http://schemas.openxmlformats.org/officeDocument/2006/relationships/tags" Target="../tags/tag193.xml"/><Relationship Id="rId24" Type="http://schemas.openxmlformats.org/officeDocument/2006/relationships/tags" Target="../tags/tag206.xml"/><Relationship Id="rId32" Type="http://schemas.openxmlformats.org/officeDocument/2006/relationships/tags" Target="../tags/tag214.xml"/><Relationship Id="rId37" Type="http://schemas.openxmlformats.org/officeDocument/2006/relationships/tags" Target="../tags/tag219.xml"/><Relationship Id="rId40" Type="http://schemas.openxmlformats.org/officeDocument/2006/relationships/tags" Target="../tags/tag222.xml"/><Relationship Id="rId45" Type="http://schemas.openxmlformats.org/officeDocument/2006/relationships/image" Target="../media/image21.png"/><Relationship Id="rId5" Type="http://schemas.openxmlformats.org/officeDocument/2006/relationships/tags" Target="../tags/tag187.xml"/><Relationship Id="rId15" Type="http://schemas.openxmlformats.org/officeDocument/2006/relationships/tags" Target="../tags/tag197.xml"/><Relationship Id="rId23" Type="http://schemas.openxmlformats.org/officeDocument/2006/relationships/tags" Target="../tags/tag205.xml"/><Relationship Id="rId28" Type="http://schemas.openxmlformats.org/officeDocument/2006/relationships/tags" Target="../tags/tag210.xml"/><Relationship Id="rId36" Type="http://schemas.openxmlformats.org/officeDocument/2006/relationships/tags" Target="../tags/tag218.xml"/><Relationship Id="rId10" Type="http://schemas.openxmlformats.org/officeDocument/2006/relationships/tags" Target="../tags/tag192.xml"/><Relationship Id="rId19" Type="http://schemas.openxmlformats.org/officeDocument/2006/relationships/tags" Target="../tags/tag201.xml"/><Relationship Id="rId31" Type="http://schemas.openxmlformats.org/officeDocument/2006/relationships/tags" Target="../tags/tag213.xml"/><Relationship Id="rId44" Type="http://schemas.openxmlformats.org/officeDocument/2006/relationships/image" Target="../media/image16.png"/><Relationship Id="rId4" Type="http://schemas.openxmlformats.org/officeDocument/2006/relationships/tags" Target="../tags/tag186.xml"/><Relationship Id="rId9" Type="http://schemas.openxmlformats.org/officeDocument/2006/relationships/tags" Target="../tags/tag191.xml"/><Relationship Id="rId14" Type="http://schemas.openxmlformats.org/officeDocument/2006/relationships/tags" Target="../tags/tag196.xml"/><Relationship Id="rId22" Type="http://schemas.openxmlformats.org/officeDocument/2006/relationships/tags" Target="../tags/tag204.xml"/><Relationship Id="rId27" Type="http://schemas.openxmlformats.org/officeDocument/2006/relationships/tags" Target="../tags/tag209.xml"/><Relationship Id="rId30" Type="http://schemas.openxmlformats.org/officeDocument/2006/relationships/tags" Target="../tags/tag212.xml"/><Relationship Id="rId35" Type="http://schemas.openxmlformats.org/officeDocument/2006/relationships/tags" Target="../tags/tag217.xml"/><Relationship Id="rId43" Type="http://schemas.openxmlformats.org/officeDocument/2006/relationships/image" Target="../media/image26.png"/><Relationship Id="rId8" Type="http://schemas.openxmlformats.org/officeDocument/2006/relationships/tags" Target="../tags/tag190.xml"/><Relationship Id="rId3" Type="http://schemas.openxmlformats.org/officeDocument/2006/relationships/tags" Target="../tags/tag185.xml"/><Relationship Id="rId12" Type="http://schemas.openxmlformats.org/officeDocument/2006/relationships/tags" Target="../tags/tag194.xml"/><Relationship Id="rId17" Type="http://schemas.openxmlformats.org/officeDocument/2006/relationships/tags" Target="../tags/tag199.xml"/><Relationship Id="rId25" Type="http://schemas.openxmlformats.org/officeDocument/2006/relationships/tags" Target="../tags/tag207.xml"/><Relationship Id="rId33" Type="http://schemas.openxmlformats.org/officeDocument/2006/relationships/tags" Target="../tags/tag215.xml"/><Relationship Id="rId38" Type="http://schemas.openxmlformats.org/officeDocument/2006/relationships/tags" Target="../tags/tag220.xml"/><Relationship Id="rId46" Type="http://schemas.openxmlformats.org/officeDocument/2006/relationships/image" Target="../media/image11.png"/><Relationship Id="rId20" Type="http://schemas.openxmlformats.org/officeDocument/2006/relationships/tags" Target="../tags/tag202.xml"/><Relationship Id="rId4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tags" Target="../tags/tag235.xml"/><Relationship Id="rId18" Type="http://schemas.openxmlformats.org/officeDocument/2006/relationships/tags" Target="../tags/tag240.xml"/><Relationship Id="rId26" Type="http://schemas.openxmlformats.org/officeDocument/2006/relationships/tags" Target="../tags/tag248.xml"/><Relationship Id="rId39" Type="http://schemas.openxmlformats.org/officeDocument/2006/relationships/tags" Target="../tags/tag261.xml"/><Relationship Id="rId21" Type="http://schemas.openxmlformats.org/officeDocument/2006/relationships/tags" Target="../tags/tag243.xml"/><Relationship Id="rId34" Type="http://schemas.openxmlformats.org/officeDocument/2006/relationships/tags" Target="../tags/tag256.xml"/><Relationship Id="rId42" Type="http://schemas.openxmlformats.org/officeDocument/2006/relationships/image" Target="../media/image44.png"/><Relationship Id="rId7" Type="http://schemas.openxmlformats.org/officeDocument/2006/relationships/tags" Target="../tags/tag229.xml"/><Relationship Id="rId2" Type="http://schemas.openxmlformats.org/officeDocument/2006/relationships/tags" Target="../tags/tag224.xml"/><Relationship Id="rId16" Type="http://schemas.openxmlformats.org/officeDocument/2006/relationships/tags" Target="../tags/tag238.xml"/><Relationship Id="rId29" Type="http://schemas.openxmlformats.org/officeDocument/2006/relationships/tags" Target="../tags/tag251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24" Type="http://schemas.openxmlformats.org/officeDocument/2006/relationships/tags" Target="../tags/tag246.xml"/><Relationship Id="rId32" Type="http://schemas.openxmlformats.org/officeDocument/2006/relationships/tags" Target="../tags/tag254.xml"/><Relationship Id="rId37" Type="http://schemas.openxmlformats.org/officeDocument/2006/relationships/tags" Target="../tags/tag259.xml"/><Relationship Id="rId40" Type="http://schemas.openxmlformats.org/officeDocument/2006/relationships/tags" Target="../tags/tag262.xml"/><Relationship Id="rId45" Type="http://schemas.openxmlformats.org/officeDocument/2006/relationships/image" Target="../media/image21.png"/><Relationship Id="rId5" Type="http://schemas.openxmlformats.org/officeDocument/2006/relationships/tags" Target="../tags/tag227.xml"/><Relationship Id="rId15" Type="http://schemas.openxmlformats.org/officeDocument/2006/relationships/tags" Target="../tags/tag237.xml"/><Relationship Id="rId23" Type="http://schemas.openxmlformats.org/officeDocument/2006/relationships/tags" Target="../tags/tag245.xml"/><Relationship Id="rId28" Type="http://schemas.openxmlformats.org/officeDocument/2006/relationships/tags" Target="../tags/tag250.xml"/><Relationship Id="rId36" Type="http://schemas.openxmlformats.org/officeDocument/2006/relationships/tags" Target="../tags/tag258.xml"/><Relationship Id="rId10" Type="http://schemas.openxmlformats.org/officeDocument/2006/relationships/tags" Target="../tags/tag232.xml"/><Relationship Id="rId19" Type="http://schemas.openxmlformats.org/officeDocument/2006/relationships/tags" Target="../tags/tag241.xml"/><Relationship Id="rId31" Type="http://schemas.openxmlformats.org/officeDocument/2006/relationships/tags" Target="../tags/tag253.xml"/><Relationship Id="rId44" Type="http://schemas.openxmlformats.org/officeDocument/2006/relationships/image" Target="../media/image16.png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tags" Target="../tags/tag236.xml"/><Relationship Id="rId22" Type="http://schemas.openxmlformats.org/officeDocument/2006/relationships/tags" Target="../tags/tag244.xml"/><Relationship Id="rId27" Type="http://schemas.openxmlformats.org/officeDocument/2006/relationships/tags" Target="../tags/tag249.xml"/><Relationship Id="rId30" Type="http://schemas.openxmlformats.org/officeDocument/2006/relationships/tags" Target="../tags/tag252.xml"/><Relationship Id="rId35" Type="http://schemas.openxmlformats.org/officeDocument/2006/relationships/tags" Target="../tags/tag257.xml"/><Relationship Id="rId43" Type="http://schemas.openxmlformats.org/officeDocument/2006/relationships/image" Target="../media/image26.png"/><Relationship Id="rId8" Type="http://schemas.openxmlformats.org/officeDocument/2006/relationships/tags" Target="../tags/tag230.xml"/><Relationship Id="rId3" Type="http://schemas.openxmlformats.org/officeDocument/2006/relationships/tags" Target="../tags/tag225.xml"/><Relationship Id="rId12" Type="http://schemas.openxmlformats.org/officeDocument/2006/relationships/tags" Target="../tags/tag234.xml"/><Relationship Id="rId17" Type="http://schemas.openxmlformats.org/officeDocument/2006/relationships/tags" Target="../tags/tag239.xml"/><Relationship Id="rId25" Type="http://schemas.openxmlformats.org/officeDocument/2006/relationships/tags" Target="../tags/tag247.xml"/><Relationship Id="rId33" Type="http://schemas.openxmlformats.org/officeDocument/2006/relationships/tags" Target="../tags/tag255.xml"/><Relationship Id="rId38" Type="http://schemas.openxmlformats.org/officeDocument/2006/relationships/tags" Target="../tags/tag260.xml"/><Relationship Id="rId46" Type="http://schemas.openxmlformats.org/officeDocument/2006/relationships/image" Target="../media/image11.png"/><Relationship Id="rId20" Type="http://schemas.openxmlformats.org/officeDocument/2006/relationships/tags" Target="../tags/tag242.xml"/><Relationship Id="rId4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tags" Target="../tags/tag275.xml"/><Relationship Id="rId18" Type="http://schemas.openxmlformats.org/officeDocument/2006/relationships/tags" Target="../tags/tag280.xml"/><Relationship Id="rId26" Type="http://schemas.openxmlformats.org/officeDocument/2006/relationships/tags" Target="../tags/tag288.xml"/><Relationship Id="rId39" Type="http://schemas.openxmlformats.org/officeDocument/2006/relationships/tags" Target="../tags/tag301.xml"/><Relationship Id="rId21" Type="http://schemas.openxmlformats.org/officeDocument/2006/relationships/tags" Target="../tags/tag283.xml"/><Relationship Id="rId34" Type="http://schemas.openxmlformats.org/officeDocument/2006/relationships/tags" Target="../tags/tag296.xml"/><Relationship Id="rId42" Type="http://schemas.openxmlformats.org/officeDocument/2006/relationships/image" Target="../media/image45.png"/><Relationship Id="rId7" Type="http://schemas.openxmlformats.org/officeDocument/2006/relationships/tags" Target="../tags/tag269.xml"/><Relationship Id="rId2" Type="http://schemas.openxmlformats.org/officeDocument/2006/relationships/tags" Target="../tags/tag264.xml"/><Relationship Id="rId16" Type="http://schemas.openxmlformats.org/officeDocument/2006/relationships/tags" Target="../tags/tag278.xml"/><Relationship Id="rId29" Type="http://schemas.openxmlformats.org/officeDocument/2006/relationships/tags" Target="../tags/tag291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tags" Target="../tags/tag273.xml"/><Relationship Id="rId24" Type="http://schemas.openxmlformats.org/officeDocument/2006/relationships/tags" Target="../tags/tag286.xml"/><Relationship Id="rId32" Type="http://schemas.openxmlformats.org/officeDocument/2006/relationships/tags" Target="../tags/tag294.xml"/><Relationship Id="rId37" Type="http://schemas.openxmlformats.org/officeDocument/2006/relationships/tags" Target="../tags/tag299.xml"/><Relationship Id="rId40" Type="http://schemas.openxmlformats.org/officeDocument/2006/relationships/tags" Target="../tags/tag302.xml"/><Relationship Id="rId45" Type="http://schemas.openxmlformats.org/officeDocument/2006/relationships/image" Target="../media/image21.png"/><Relationship Id="rId5" Type="http://schemas.openxmlformats.org/officeDocument/2006/relationships/tags" Target="../tags/tag267.xml"/><Relationship Id="rId15" Type="http://schemas.openxmlformats.org/officeDocument/2006/relationships/tags" Target="../tags/tag277.xml"/><Relationship Id="rId23" Type="http://schemas.openxmlformats.org/officeDocument/2006/relationships/tags" Target="../tags/tag285.xml"/><Relationship Id="rId28" Type="http://schemas.openxmlformats.org/officeDocument/2006/relationships/tags" Target="../tags/tag290.xml"/><Relationship Id="rId36" Type="http://schemas.openxmlformats.org/officeDocument/2006/relationships/tags" Target="../tags/tag298.xml"/><Relationship Id="rId10" Type="http://schemas.openxmlformats.org/officeDocument/2006/relationships/tags" Target="../tags/tag272.xml"/><Relationship Id="rId19" Type="http://schemas.openxmlformats.org/officeDocument/2006/relationships/tags" Target="../tags/tag281.xml"/><Relationship Id="rId31" Type="http://schemas.openxmlformats.org/officeDocument/2006/relationships/tags" Target="../tags/tag293.xml"/><Relationship Id="rId44" Type="http://schemas.openxmlformats.org/officeDocument/2006/relationships/image" Target="../media/image16.png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tags" Target="../tags/tag276.xml"/><Relationship Id="rId22" Type="http://schemas.openxmlformats.org/officeDocument/2006/relationships/tags" Target="../tags/tag284.xml"/><Relationship Id="rId27" Type="http://schemas.openxmlformats.org/officeDocument/2006/relationships/tags" Target="../tags/tag289.xml"/><Relationship Id="rId30" Type="http://schemas.openxmlformats.org/officeDocument/2006/relationships/tags" Target="../tags/tag292.xml"/><Relationship Id="rId35" Type="http://schemas.openxmlformats.org/officeDocument/2006/relationships/tags" Target="../tags/tag297.xml"/><Relationship Id="rId43" Type="http://schemas.openxmlformats.org/officeDocument/2006/relationships/image" Target="../media/image26.png"/><Relationship Id="rId8" Type="http://schemas.openxmlformats.org/officeDocument/2006/relationships/tags" Target="../tags/tag270.xml"/><Relationship Id="rId3" Type="http://schemas.openxmlformats.org/officeDocument/2006/relationships/tags" Target="../tags/tag265.xml"/><Relationship Id="rId12" Type="http://schemas.openxmlformats.org/officeDocument/2006/relationships/tags" Target="../tags/tag274.xml"/><Relationship Id="rId17" Type="http://schemas.openxmlformats.org/officeDocument/2006/relationships/tags" Target="../tags/tag279.xml"/><Relationship Id="rId25" Type="http://schemas.openxmlformats.org/officeDocument/2006/relationships/tags" Target="../tags/tag287.xml"/><Relationship Id="rId33" Type="http://schemas.openxmlformats.org/officeDocument/2006/relationships/tags" Target="../tags/tag295.xml"/><Relationship Id="rId38" Type="http://schemas.openxmlformats.org/officeDocument/2006/relationships/tags" Target="../tags/tag300.xml"/><Relationship Id="rId46" Type="http://schemas.openxmlformats.org/officeDocument/2006/relationships/image" Target="../media/image11.png"/><Relationship Id="rId20" Type="http://schemas.openxmlformats.org/officeDocument/2006/relationships/tags" Target="../tags/tag282.xml"/><Relationship Id="rId4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tags" Target="../tags/tag315.xml"/><Relationship Id="rId18" Type="http://schemas.openxmlformats.org/officeDocument/2006/relationships/tags" Target="../tags/tag320.xml"/><Relationship Id="rId26" Type="http://schemas.openxmlformats.org/officeDocument/2006/relationships/tags" Target="../tags/tag328.xml"/><Relationship Id="rId39" Type="http://schemas.openxmlformats.org/officeDocument/2006/relationships/tags" Target="../tags/tag341.xml"/><Relationship Id="rId21" Type="http://schemas.openxmlformats.org/officeDocument/2006/relationships/tags" Target="../tags/tag323.xml"/><Relationship Id="rId34" Type="http://schemas.openxmlformats.org/officeDocument/2006/relationships/tags" Target="../tags/tag336.xml"/><Relationship Id="rId42" Type="http://schemas.openxmlformats.org/officeDocument/2006/relationships/image" Target="../media/image46.png"/><Relationship Id="rId7" Type="http://schemas.openxmlformats.org/officeDocument/2006/relationships/tags" Target="../tags/tag309.xml"/><Relationship Id="rId2" Type="http://schemas.openxmlformats.org/officeDocument/2006/relationships/tags" Target="../tags/tag304.xml"/><Relationship Id="rId16" Type="http://schemas.openxmlformats.org/officeDocument/2006/relationships/tags" Target="../tags/tag318.xml"/><Relationship Id="rId29" Type="http://schemas.openxmlformats.org/officeDocument/2006/relationships/tags" Target="../tags/tag331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11" Type="http://schemas.openxmlformats.org/officeDocument/2006/relationships/tags" Target="../tags/tag313.xml"/><Relationship Id="rId24" Type="http://schemas.openxmlformats.org/officeDocument/2006/relationships/tags" Target="../tags/tag326.xml"/><Relationship Id="rId32" Type="http://schemas.openxmlformats.org/officeDocument/2006/relationships/tags" Target="../tags/tag334.xml"/><Relationship Id="rId37" Type="http://schemas.openxmlformats.org/officeDocument/2006/relationships/tags" Target="../tags/tag339.xml"/><Relationship Id="rId40" Type="http://schemas.openxmlformats.org/officeDocument/2006/relationships/tags" Target="../tags/tag342.xml"/><Relationship Id="rId45" Type="http://schemas.openxmlformats.org/officeDocument/2006/relationships/image" Target="../media/image21.png"/><Relationship Id="rId5" Type="http://schemas.openxmlformats.org/officeDocument/2006/relationships/tags" Target="../tags/tag307.xml"/><Relationship Id="rId15" Type="http://schemas.openxmlformats.org/officeDocument/2006/relationships/tags" Target="../tags/tag317.xml"/><Relationship Id="rId23" Type="http://schemas.openxmlformats.org/officeDocument/2006/relationships/tags" Target="../tags/tag325.xml"/><Relationship Id="rId28" Type="http://schemas.openxmlformats.org/officeDocument/2006/relationships/tags" Target="../tags/tag330.xml"/><Relationship Id="rId36" Type="http://schemas.openxmlformats.org/officeDocument/2006/relationships/tags" Target="../tags/tag338.xml"/><Relationship Id="rId10" Type="http://schemas.openxmlformats.org/officeDocument/2006/relationships/tags" Target="../tags/tag312.xml"/><Relationship Id="rId19" Type="http://schemas.openxmlformats.org/officeDocument/2006/relationships/tags" Target="../tags/tag321.xml"/><Relationship Id="rId31" Type="http://schemas.openxmlformats.org/officeDocument/2006/relationships/tags" Target="../tags/tag333.xml"/><Relationship Id="rId44" Type="http://schemas.openxmlformats.org/officeDocument/2006/relationships/image" Target="../media/image16.png"/><Relationship Id="rId4" Type="http://schemas.openxmlformats.org/officeDocument/2006/relationships/tags" Target="../tags/tag306.xml"/><Relationship Id="rId9" Type="http://schemas.openxmlformats.org/officeDocument/2006/relationships/tags" Target="../tags/tag311.xml"/><Relationship Id="rId14" Type="http://schemas.openxmlformats.org/officeDocument/2006/relationships/tags" Target="../tags/tag316.xml"/><Relationship Id="rId22" Type="http://schemas.openxmlformats.org/officeDocument/2006/relationships/tags" Target="../tags/tag324.xml"/><Relationship Id="rId27" Type="http://schemas.openxmlformats.org/officeDocument/2006/relationships/tags" Target="../tags/tag329.xml"/><Relationship Id="rId30" Type="http://schemas.openxmlformats.org/officeDocument/2006/relationships/tags" Target="../tags/tag332.xml"/><Relationship Id="rId35" Type="http://schemas.openxmlformats.org/officeDocument/2006/relationships/tags" Target="../tags/tag337.xml"/><Relationship Id="rId43" Type="http://schemas.openxmlformats.org/officeDocument/2006/relationships/image" Target="../media/image26.png"/><Relationship Id="rId8" Type="http://schemas.openxmlformats.org/officeDocument/2006/relationships/tags" Target="../tags/tag310.xml"/><Relationship Id="rId3" Type="http://schemas.openxmlformats.org/officeDocument/2006/relationships/tags" Target="../tags/tag305.xml"/><Relationship Id="rId12" Type="http://schemas.openxmlformats.org/officeDocument/2006/relationships/tags" Target="../tags/tag314.xml"/><Relationship Id="rId17" Type="http://schemas.openxmlformats.org/officeDocument/2006/relationships/tags" Target="../tags/tag319.xml"/><Relationship Id="rId25" Type="http://schemas.openxmlformats.org/officeDocument/2006/relationships/tags" Target="../tags/tag327.xml"/><Relationship Id="rId33" Type="http://schemas.openxmlformats.org/officeDocument/2006/relationships/tags" Target="../tags/tag335.xml"/><Relationship Id="rId38" Type="http://schemas.openxmlformats.org/officeDocument/2006/relationships/tags" Target="../tags/tag340.xml"/><Relationship Id="rId46" Type="http://schemas.openxmlformats.org/officeDocument/2006/relationships/image" Target="../media/image11.png"/><Relationship Id="rId20" Type="http://schemas.openxmlformats.org/officeDocument/2006/relationships/tags" Target="../tags/tag322.xml"/><Relationship Id="rId4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tags" Target="../tags/tag355.xml"/><Relationship Id="rId18" Type="http://schemas.openxmlformats.org/officeDocument/2006/relationships/tags" Target="../tags/tag360.xml"/><Relationship Id="rId26" Type="http://schemas.openxmlformats.org/officeDocument/2006/relationships/tags" Target="../tags/tag368.xml"/><Relationship Id="rId39" Type="http://schemas.openxmlformats.org/officeDocument/2006/relationships/tags" Target="../tags/tag381.xml"/><Relationship Id="rId21" Type="http://schemas.openxmlformats.org/officeDocument/2006/relationships/tags" Target="../tags/tag363.xml"/><Relationship Id="rId34" Type="http://schemas.openxmlformats.org/officeDocument/2006/relationships/tags" Target="../tags/tag376.xml"/><Relationship Id="rId42" Type="http://schemas.openxmlformats.org/officeDocument/2006/relationships/image" Target="../media/image47.png"/><Relationship Id="rId7" Type="http://schemas.openxmlformats.org/officeDocument/2006/relationships/tags" Target="../tags/tag349.xml"/><Relationship Id="rId2" Type="http://schemas.openxmlformats.org/officeDocument/2006/relationships/tags" Target="../tags/tag344.xml"/><Relationship Id="rId16" Type="http://schemas.openxmlformats.org/officeDocument/2006/relationships/tags" Target="../tags/tag358.xml"/><Relationship Id="rId29" Type="http://schemas.openxmlformats.org/officeDocument/2006/relationships/tags" Target="../tags/tag371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tags" Target="../tags/tag353.xml"/><Relationship Id="rId24" Type="http://schemas.openxmlformats.org/officeDocument/2006/relationships/tags" Target="../tags/tag366.xml"/><Relationship Id="rId32" Type="http://schemas.openxmlformats.org/officeDocument/2006/relationships/tags" Target="../tags/tag374.xml"/><Relationship Id="rId37" Type="http://schemas.openxmlformats.org/officeDocument/2006/relationships/tags" Target="../tags/tag379.xml"/><Relationship Id="rId40" Type="http://schemas.openxmlformats.org/officeDocument/2006/relationships/tags" Target="../tags/tag382.xml"/><Relationship Id="rId45" Type="http://schemas.openxmlformats.org/officeDocument/2006/relationships/image" Target="../media/image21.png"/><Relationship Id="rId5" Type="http://schemas.openxmlformats.org/officeDocument/2006/relationships/tags" Target="../tags/tag347.xml"/><Relationship Id="rId15" Type="http://schemas.openxmlformats.org/officeDocument/2006/relationships/tags" Target="../tags/tag357.xml"/><Relationship Id="rId23" Type="http://schemas.openxmlformats.org/officeDocument/2006/relationships/tags" Target="../tags/tag365.xml"/><Relationship Id="rId28" Type="http://schemas.openxmlformats.org/officeDocument/2006/relationships/tags" Target="../tags/tag370.xml"/><Relationship Id="rId36" Type="http://schemas.openxmlformats.org/officeDocument/2006/relationships/tags" Target="../tags/tag378.xml"/><Relationship Id="rId10" Type="http://schemas.openxmlformats.org/officeDocument/2006/relationships/tags" Target="../tags/tag352.xml"/><Relationship Id="rId19" Type="http://schemas.openxmlformats.org/officeDocument/2006/relationships/tags" Target="../tags/tag361.xml"/><Relationship Id="rId31" Type="http://schemas.openxmlformats.org/officeDocument/2006/relationships/tags" Target="../tags/tag373.xml"/><Relationship Id="rId44" Type="http://schemas.openxmlformats.org/officeDocument/2006/relationships/image" Target="../media/image16.png"/><Relationship Id="rId4" Type="http://schemas.openxmlformats.org/officeDocument/2006/relationships/tags" Target="../tags/tag346.xml"/><Relationship Id="rId9" Type="http://schemas.openxmlformats.org/officeDocument/2006/relationships/tags" Target="../tags/tag351.xml"/><Relationship Id="rId14" Type="http://schemas.openxmlformats.org/officeDocument/2006/relationships/tags" Target="../tags/tag356.xml"/><Relationship Id="rId22" Type="http://schemas.openxmlformats.org/officeDocument/2006/relationships/tags" Target="../tags/tag364.xml"/><Relationship Id="rId27" Type="http://schemas.openxmlformats.org/officeDocument/2006/relationships/tags" Target="../tags/tag369.xml"/><Relationship Id="rId30" Type="http://schemas.openxmlformats.org/officeDocument/2006/relationships/tags" Target="../tags/tag372.xml"/><Relationship Id="rId35" Type="http://schemas.openxmlformats.org/officeDocument/2006/relationships/tags" Target="../tags/tag377.xml"/><Relationship Id="rId43" Type="http://schemas.openxmlformats.org/officeDocument/2006/relationships/image" Target="../media/image26.png"/><Relationship Id="rId8" Type="http://schemas.openxmlformats.org/officeDocument/2006/relationships/tags" Target="../tags/tag350.xml"/><Relationship Id="rId3" Type="http://schemas.openxmlformats.org/officeDocument/2006/relationships/tags" Target="../tags/tag345.xml"/><Relationship Id="rId12" Type="http://schemas.openxmlformats.org/officeDocument/2006/relationships/tags" Target="../tags/tag354.xml"/><Relationship Id="rId17" Type="http://schemas.openxmlformats.org/officeDocument/2006/relationships/tags" Target="../tags/tag359.xml"/><Relationship Id="rId25" Type="http://schemas.openxmlformats.org/officeDocument/2006/relationships/tags" Target="../tags/tag367.xml"/><Relationship Id="rId33" Type="http://schemas.openxmlformats.org/officeDocument/2006/relationships/tags" Target="../tags/tag375.xml"/><Relationship Id="rId38" Type="http://schemas.openxmlformats.org/officeDocument/2006/relationships/tags" Target="../tags/tag380.xml"/><Relationship Id="rId46" Type="http://schemas.openxmlformats.org/officeDocument/2006/relationships/image" Target="../media/image11.png"/><Relationship Id="rId20" Type="http://schemas.openxmlformats.org/officeDocument/2006/relationships/tags" Target="../tags/tag362.xml"/><Relationship Id="rId4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3.xml"/><Relationship Id="rId4" Type="http://schemas.openxmlformats.org/officeDocument/2006/relationships/hyperlink" Target="https://safeshare.tv/x/ss648c7799aea60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4.xml"/><Relationship Id="rId4" Type="http://schemas.openxmlformats.org/officeDocument/2006/relationships/hyperlink" Target="https://www.uscurrency.gov/educational-materials/classrooms/currency-academy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87.xml"/><Relationship Id="rId7" Type="http://schemas.openxmlformats.org/officeDocument/2006/relationships/image" Target="../media/image51.pn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89.xml"/><Relationship Id="rId4" Type="http://schemas.openxmlformats.org/officeDocument/2006/relationships/tags" Target="../tags/tag38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image" Target="../media/image52.png"/><Relationship Id="rId5" Type="http://schemas.openxmlformats.org/officeDocument/2006/relationships/tags" Target="../tags/tag394.xml"/><Relationship Id="rId10" Type="http://schemas.openxmlformats.org/officeDocument/2006/relationships/image" Target="../media/image51.png"/><Relationship Id="rId4" Type="http://schemas.openxmlformats.org/officeDocument/2006/relationships/tags" Target="../tags/tag393.xml"/><Relationship Id="rId9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image" Target="../media/image52.png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12" Type="http://schemas.openxmlformats.org/officeDocument/2006/relationships/image" Target="../media/image51.png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02.xml"/><Relationship Id="rId10" Type="http://schemas.openxmlformats.org/officeDocument/2006/relationships/tags" Target="../tags/tag407.xml"/><Relationship Id="rId4" Type="http://schemas.openxmlformats.org/officeDocument/2006/relationships/tags" Target="../tags/tag401.xml"/><Relationship Id="rId9" Type="http://schemas.openxmlformats.org/officeDocument/2006/relationships/tags" Target="../tags/tag40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1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9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416.xml"/><Relationship Id="rId7" Type="http://schemas.openxmlformats.org/officeDocument/2006/relationships/image" Target="../media/image55.pn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1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3" Type="http://schemas.openxmlformats.org/officeDocument/2006/relationships/tags" Target="../tags/tag420.xml"/><Relationship Id="rId7" Type="http://schemas.openxmlformats.org/officeDocument/2006/relationships/tags" Target="../tags/tag424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image" Target="../media/image55.png"/><Relationship Id="rId5" Type="http://schemas.openxmlformats.org/officeDocument/2006/relationships/tags" Target="../tags/tag422.xml"/><Relationship Id="rId10" Type="http://schemas.openxmlformats.org/officeDocument/2006/relationships/image" Target="../media/image54.png"/><Relationship Id="rId4" Type="http://schemas.openxmlformats.org/officeDocument/2006/relationships/tags" Target="../tags/tag421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28.xml"/><Relationship Id="rId7" Type="http://schemas.openxmlformats.org/officeDocument/2006/relationships/tags" Target="../tags/tag432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10" Type="http://schemas.openxmlformats.org/officeDocument/2006/relationships/image" Target="../media/image57.png"/><Relationship Id="rId4" Type="http://schemas.openxmlformats.org/officeDocument/2006/relationships/tags" Target="../tags/tag429.xml"/><Relationship Id="rId9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435.xml"/><Relationship Id="rId7" Type="http://schemas.openxmlformats.org/officeDocument/2006/relationships/image" Target="../media/image57.pn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3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444.xml"/><Relationship Id="rId3" Type="http://schemas.openxmlformats.org/officeDocument/2006/relationships/tags" Target="../tags/tag439.xml"/><Relationship Id="rId7" Type="http://schemas.openxmlformats.org/officeDocument/2006/relationships/tags" Target="../tags/tag443.xml"/><Relationship Id="rId12" Type="http://schemas.openxmlformats.org/officeDocument/2006/relationships/image" Target="../media/image57.png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tags" Target="../tags/tag442.xml"/><Relationship Id="rId11" Type="http://schemas.openxmlformats.org/officeDocument/2006/relationships/image" Target="../media/image54.png"/><Relationship Id="rId5" Type="http://schemas.openxmlformats.org/officeDocument/2006/relationships/tags" Target="../tags/tag44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40.xml"/><Relationship Id="rId9" Type="http://schemas.openxmlformats.org/officeDocument/2006/relationships/tags" Target="../tags/tag44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53.xml"/><Relationship Id="rId13" Type="http://schemas.openxmlformats.org/officeDocument/2006/relationships/image" Target="../media/image57.png"/><Relationship Id="rId3" Type="http://schemas.openxmlformats.org/officeDocument/2006/relationships/tags" Target="../tags/tag448.xml"/><Relationship Id="rId7" Type="http://schemas.openxmlformats.org/officeDocument/2006/relationships/tags" Target="../tags/tag452.xml"/><Relationship Id="rId12" Type="http://schemas.openxmlformats.org/officeDocument/2006/relationships/image" Target="../media/image55.pn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image" Target="../media/image52.png"/><Relationship Id="rId5" Type="http://schemas.openxmlformats.org/officeDocument/2006/relationships/tags" Target="../tags/tag450.xml"/><Relationship Id="rId10" Type="http://schemas.openxmlformats.org/officeDocument/2006/relationships/image" Target="../media/image54.png"/><Relationship Id="rId4" Type="http://schemas.openxmlformats.org/officeDocument/2006/relationships/tags" Target="../tags/tag449.xml"/><Relationship Id="rId9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5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image" Target="../media/image57.png"/><Relationship Id="rId5" Type="http://schemas.openxmlformats.org/officeDocument/2006/relationships/tags" Target="../tags/tag458.xml"/><Relationship Id="rId10" Type="http://schemas.openxmlformats.org/officeDocument/2006/relationships/image" Target="../media/image55.png"/><Relationship Id="rId4" Type="http://schemas.openxmlformats.org/officeDocument/2006/relationships/tags" Target="../tags/tag457.xml"/><Relationship Id="rId9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JIjZOEjouQ" TargetMode="External"/><Relationship Id="rId3" Type="http://schemas.openxmlformats.org/officeDocument/2006/relationships/tags" Target="../tags/tag462.xml"/><Relationship Id="rId7" Type="http://schemas.openxmlformats.org/officeDocument/2006/relationships/hyperlink" Target="https://safeshare.tv/x/IXaRHraU2So" TargetMode="External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hyperlink" Target="https://safeshare.tv/x/ss648c7817aeeda" TargetMode="External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3.xml"/><Relationship Id="rId4" Type="http://schemas.openxmlformats.org/officeDocument/2006/relationships/hyperlink" Target="https://safeshare.tv/x/ss648c77af3442f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image" Target="../media/image66.png"/><Relationship Id="rId5" Type="http://schemas.openxmlformats.org/officeDocument/2006/relationships/image" Target="../media/image30.png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image" Target="../media/image66.png"/><Relationship Id="rId5" Type="http://schemas.openxmlformats.org/officeDocument/2006/relationships/image" Target="../media/image30.png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image" Target="../media/image66.png"/><Relationship Id="rId5" Type="http://schemas.openxmlformats.org/officeDocument/2006/relationships/image" Target="../media/image30.png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6" Type="http://schemas.openxmlformats.org/officeDocument/2006/relationships/image" Target="../media/image66.png"/><Relationship Id="rId5" Type="http://schemas.openxmlformats.org/officeDocument/2006/relationships/image" Target="../media/image30.png"/><Relationship Id="rId4" Type="http://schemas.openxmlformats.org/officeDocument/2006/relationships/image" Target="../media/image6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image" Target="../media/image66.png"/><Relationship Id="rId5" Type="http://schemas.openxmlformats.org/officeDocument/2006/relationships/image" Target="../media/image30.png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bcya.com/games/break_the_bank_sorting" TargetMode="External"/><Relationship Id="rId3" Type="http://schemas.openxmlformats.org/officeDocument/2006/relationships/tags" Target="../tags/tag476.xml"/><Relationship Id="rId7" Type="http://schemas.openxmlformats.org/officeDocument/2006/relationships/image" Target="../media/image71.png"/><Relationship Id="rId12" Type="http://schemas.openxmlformats.org/officeDocument/2006/relationships/hyperlink" Target="https://www.abcya.com/games/break_the_bank_counting" TargetMode="Externa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slideLayout" Target="../slideLayouts/slideLayout1.xml"/><Relationship Id="rId11" Type="http://schemas.openxmlformats.org/officeDocument/2006/relationships/hyperlink" Target="https://www.abcya.com/games/counting_money" TargetMode="External"/><Relationship Id="rId5" Type="http://schemas.openxmlformats.org/officeDocument/2006/relationships/tags" Target="../tags/tag478.xml"/><Relationship Id="rId10" Type="http://schemas.openxmlformats.org/officeDocument/2006/relationships/hyperlink" Target="https://www.abcya.com/games/money-bingo" TargetMode="External"/><Relationship Id="rId4" Type="http://schemas.openxmlformats.org/officeDocument/2006/relationships/tags" Target="../tags/tag477.xml"/><Relationship Id="rId9" Type="http://schemas.openxmlformats.org/officeDocument/2006/relationships/hyperlink" Target="https://www.starfall.com/h/numbers/coin-monkey/?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370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DE2748-8EE7-8BE4-FA6D-76BA2ABC96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24947" y="4666815"/>
            <a:ext cx="659296" cy="659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F3EAEC-35EE-2C92-76C1-BB74A9BA92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84243" y="4525444"/>
            <a:ext cx="659296" cy="659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1BA8EE-8796-C6D5-5D7E-3C54097B42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 rot="20359826">
            <a:off x="1484243" y="5361092"/>
            <a:ext cx="659296" cy="659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52E67-023F-1892-9BA8-142EF53B30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8518205">
            <a:off x="1821160" y="4891324"/>
            <a:ext cx="659296" cy="6592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1B8EF-9C52-FE18-5F99-DCDE299697E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 rot="19031467">
            <a:off x="1252899" y="4803018"/>
            <a:ext cx="659296" cy="659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83495B-F1C9-6D03-3C0D-640D55199F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 rot="13447022">
            <a:off x="909976" y="5212367"/>
            <a:ext cx="659296" cy="6592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255565-19A1-B8B1-90FE-EE1C565B9A8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29313" y="4288720"/>
            <a:ext cx="659296" cy="659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064DF2-5A81-59F5-4E7E-351CDB00FE4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 rot="8518205">
            <a:off x="609384" y="4898344"/>
            <a:ext cx="659296" cy="6592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4E7C69-144D-6587-B8C8-8D4B5120532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 rot="19031467">
            <a:off x="1192840" y="5473688"/>
            <a:ext cx="659296" cy="6592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8856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DE2748-8EE7-8BE4-FA6D-76BA2ABC96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4947" y="4666815"/>
            <a:ext cx="659296" cy="659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F3EAEC-35EE-2C92-76C1-BB74A9BA92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84243" y="4525444"/>
            <a:ext cx="659296" cy="659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1BA8EE-8796-C6D5-5D7E-3C54097B42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20359826">
            <a:off x="1484243" y="5361092"/>
            <a:ext cx="659296" cy="659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52E67-023F-1892-9BA8-142EF53B30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rot="8518205">
            <a:off x="1821160" y="4891324"/>
            <a:ext cx="659296" cy="659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83495B-F1C9-6D03-3C0D-640D55199F6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 rot="13447022">
            <a:off x="909976" y="5212367"/>
            <a:ext cx="659296" cy="6592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4E7C69-144D-6587-B8C8-8D4B5120532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 rot="19031467">
            <a:off x="1274086" y="5018046"/>
            <a:ext cx="659296" cy="6592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709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DE2748-8EE7-8BE4-FA6D-76BA2ABC96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24947" y="4666815"/>
            <a:ext cx="659296" cy="659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F3EAEC-35EE-2C92-76C1-BB74A9BA92C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4243" y="4525444"/>
            <a:ext cx="659296" cy="659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1BA8EE-8796-C6D5-5D7E-3C54097B42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 rot="20359826">
            <a:off x="1484243" y="5361092"/>
            <a:ext cx="659296" cy="659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52E67-023F-1892-9BA8-142EF53B30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 rot="8518205">
            <a:off x="1821160" y="4891324"/>
            <a:ext cx="659296" cy="6592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1B8EF-9C52-FE18-5F99-DCDE299697E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 rot="19031467">
            <a:off x="1252899" y="4803018"/>
            <a:ext cx="659296" cy="659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83495B-F1C9-6D03-3C0D-640D55199F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 rot="13447022">
            <a:off x="909976" y="5212367"/>
            <a:ext cx="659296" cy="6592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255565-19A1-B8B1-90FE-EE1C565B9A8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29313" y="4288720"/>
            <a:ext cx="659296" cy="659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064DF2-5A81-59F5-4E7E-351CDB00FE4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 rot="8518205">
            <a:off x="609384" y="4898344"/>
            <a:ext cx="659296" cy="6592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4E7C69-144D-6587-B8C8-8D4B5120532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 rot="19031467">
            <a:off x="1192840" y="5473688"/>
            <a:ext cx="659296" cy="6592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F2CB4-3C03-3127-931B-FDEF29F5CEF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 rot="2319674">
            <a:off x="1442511" y="5131561"/>
            <a:ext cx="659296" cy="659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C4EF3-6C79-3B8E-8C08-16D0B9336A7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/>
          <a:stretch>
            <a:fillRect/>
          </a:stretch>
        </p:blipFill>
        <p:spPr>
          <a:xfrm rot="11587984">
            <a:off x="1665770" y="4388355"/>
            <a:ext cx="659296" cy="659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B2CA3-EDD4-CE78-D500-2549DE474CA1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7"/>
          <a:stretch>
            <a:fillRect/>
          </a:stretch>
        </p:blipFill>
        <p:spPr>
          <a:xfrm rot="19031467">
            <a:off x="816772" y="5373833"/>
            <a:ext cx="659296" cy="6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8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hlinkClick r:id="rId4"/>
            <a:extLst>
              <a:ext uri="{FF2B5EF4-FFF2-40B4-BE49-F238E27FC236}">
                <a16:creationId xmlns:a16="http://schemas.microsoft.com/office/drawing/2014/main" id="{F02DD94E-9E9B-640E-D338-2DE294996F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80421" y="4638403"/>
            <a:ext cx="556015" cy="661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63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291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8C575D-921D-8519-4575-F876D360C4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1783" y="5276422"/>
            <a:ext cx="819183" cy="812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C1BC32-7DED-588F-2DEA-BC7DFEF02E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15155" y="5575746"/>
            <a:ext cx="819183" cy="819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DE1BE5-2E13-C97E-8BE6-58680DE0B9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rot="18057726">
            <a:off x="875438" y="4870125"/>
            <a:ext cx="819183" cy="8125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5F5A5-416F-30A7-E23B-D14CAE30FC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 rot="4543186">
            <a:off x="1513123" y="5273126"/>
            <a:ext cx="819183" cy="8191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5241C2-7451-20F2-84F5-164E27AE40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 rot="7387113">
            <a:off x="1358841" y="4778453"/>
            <a:ext cx="819183" cy="812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2702E7-645A-CC18-8867-88E183CFED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 rot="20102158">
            <a:off x="659465" y="4490803"/>
            <a:ext cx="819183" cy="81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5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8C575D-921D-8519-4575-F876D360C4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91783" y="5276422"/>
            <a:ext cx="819183" cy="812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C1BC32-7DED-588F-2DEA-BC7DFEF02E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15155" y="5575746"/>
            <a:ext cx="819183" cy="819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DE1BE5-2E13-C97E-8BE6-58680DE0B9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18057726">
            <a:off x="875438" y="4870125"/>
            <a:ext cx="819183" cy="8125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5F5A5-416F-30A7-E23B-D14CAE30FC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 rot="4543186">
            <a:off x="1513123" y="5273126"/>
            <a:ext cx="819183" cy="8191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5241C2-7451-20F2-84F5-164E27AE40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 rot="7387113">
            <a:off x="1358841" y="4778453"/>
            <a:ext cx="819183" cy="8125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2702E7-645A-CC18-8867-88E183CFED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 rot="20102158">
            <a:off x="659465" y="4490803"/>
            <a:ext cx="819183" cy="819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4F2E6-C53B-4C86-4D38-1A5980DFD69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 rot="9797201">
            <a:off x="303938" y="4821827"/>
            <a:ext cx="819183" cy="812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CC696E-CC15-22CD-3EE4-BAF9D9B9663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 rot="8110986">
            <a:off x="1201486" y="4336893"/>
            <a:ext cx="819183" cy="819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D7E8A6-9F8F-A494-2A9E-AFEB82A2C3B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702527" y="4792264"/>
            <a:ext cx="819183" cy="8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15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8C575D-921D-8519-4575-F876D360C4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1296" y="4998126"/>
            <a:ext cx="819183" cy="812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C1BC32-7DED-588F-2DEA-BC7DFEF02E1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94668" y="5297450"/>
            <a:ext cx="819183" cy="819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DE1BE5-2E13-C97E-8BE6-58680DE0B9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 rot="18057726">
            <a:off x="954951" y="4591829"/>
            <a:ext cx="819183" cy="8125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5241C2-7451-20F2-84F5-164E27AE40E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 rot="7387113">
            <a:off x="1372643" y="4794121"/>
            <a:ext cx="819183" cy="8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3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4"/>
            <a:extLst>
              <a:ext uri="{FF2B5EF4-FFF2-40B4-BE49-F238E27FC236}">
                <a16:creationId xmlns:a16="http://schemas.microsoft.com/office/drawing/2014/main" id="{4A75ACD2-72FF-2DAB-AA6D-E4391AB741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80421" y="4638403"/>
            <a:ext cx="556015" cy="661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6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28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74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6DF5E-EFDA-74F7-6E0B-8C919FF754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rot="313643">
            <a:off x="1551171" y="5256814"/>
            <a:ext cx="646043" cy="645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A8A673-204D-6A20-C51C-04D3BB7D0D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20433193">
            <a:off x="1026083" y="5579566"/>
            <a:ext cx="646043" cy="646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F4ECF-1C72-EB2D-A56C-B5CF5BBBE7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 rot="16795107">
            <a:off x="675639" y="5167562"/>
            <a:ext cx="646043" cy="645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C0D5A7-7050-BD7E-8FB0-D38E473DF05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 rot="3488041">
            <a:off x="557092" y="4745748"/>
            <a:ext cx="646043" cy="646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6F0E56-5A8F-349B-FE3E-B53DB12A3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 rot="11993960">
            <a:off x="1049339" y="4547382"/>
            <a:ext cx="646043" cy="6457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F7AA82-5F2F-8498-FAF5-8FFBBA08BCC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 rot="16200000">
            <a:off x="1605319" y="4754008"/>
            <a:ext cx="646043" cy="645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D947B0-6F84-E9E5-9E1A-3ED7F60E05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 rot="3584012">
            <a:off x="1112341" y="5029725"/>
            <a:ext cx="646043" cy="6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72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6DF5E-EFDA-74F7-6E0B-8C919FF754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 rot="313643">
            <a:off x="1551171" y="5256814"/>
            <a:ext cx="646043" cy="645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A8A673-204D-6A20-C51C-04D3BB7D0D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20433193">
            <a:off x="1026083" y="5579566"/>
            <a:ext cx="646043" cy="646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F4ECF-1C72-EB2D-A56C-B5CF5BBBE7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16795107">
            <a:off x="675639" y="5167562"/>
            <a:ext cx="646043" cy="645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6F0E56-5A8F-349B-FE3E-B53DB12A36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 rot="11993960">
            <a:off x="1063874" y="5038264"/>
            <a:ext cx="646043" cy="645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D947B0-6F84-E9E5-9E1A-3ED7F60E05C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 rot="3584012">
            <a:off x="1438220" y="4814879"/>
            <a:ext cx="646043" cy="6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9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6DF5E-EFDA-74F7-6E0B-8C919FF7541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 rot="313643">
            <a:off x="1551171" y="5256814"/>
            <a:ext cx="646043" cy="645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A8A673-204D-6A20-C51C-04D3BB7D0D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 rot="20433193">
            <a:off x="1026083" y="5579566"/>
            <a:ext cx="646043" cy="646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F4ECF-1C72-EB2D-A56C-B5CF5BBBE7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16795107">
            <a:off x="675639" y="5167562"/>
            <a:ext cx="646043" cy="645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6F0E56-5A8F-349B-FE3E-B53DB12A36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 rot="11993960">
            <a:off x="1063874" y="5038264"/>
            <a:ext cx="646043" cy="645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D947B0-6F84-E9E5-9E1A-3ED7F60E05C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 rot="3584012">
            <a:off x="1438220" y="4814879"/>
            <a:ext cx="646043" cy="646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097D45-9AFE-799C-F697-496D3B512A4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 rot="16646598">
            <a:off x="701528" y="4751060"/>
            <a:ext cx="646043" cy="645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AE811-6276-5C6A-9ABF-7CB2368C5E7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 rot="18371011">
            <a:off x="1116341" y="4463583"/>
            <a:ext cx="646043" cy="646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FCFD3-455F-8E2E-D8DF-A200290DC59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 rot="13754637">
            <a:off x="599175" y="5451684"/>
            <a:ext cx="646043" cy="646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B57D9-89CA-3B2D-376C-1CEEF0DDCBB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 rot="11608844">
            <a:off x="1397849" y="5489826"/>
            <a:ext cx="646043" cy="6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4"/>
            <a:extLst>
              <a:ext uri="{FF2B5EF4-FFF2-40B4-BE49-F238E27FC236}">
                <a16:creationId xmlns:a16="http://schemas.microsoft.com/office/drawing/2014/main" id="{81DF0E83-0307-DF7C-62AB-75F4A98CF45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95714" y="4678895"/>
            <a:ext cx="556015" cy="661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5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359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D8F6DA-C1B0-1222-458F-435072802C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rot="20720500">
            <a:off x="575604" y="4420950"/>
            <a:ext cx="1199322" cy="1199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596B81-9679-109E-3B67-6721FD4245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rot="2819614">
            <a:off x="1128984" y="4962835"/>
            <a:ext cx="1167539" cy="11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D8F6DA-C1B0-1222-458F-435072802C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 rot="20720500">
            <a:off x="575604" y="4420950"/>
            <a:ext cx="1199322" cy="1199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596B81-9679-109E-3B67-6721FD4245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rot="2819614">
            <a:off x="1128984" y="4962835"/>
            <a:ext cx="1167539" cy="1167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D569B-B5CA-7CC8-599C-C12BDE8163B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 rot="16892739">
            <a:off x="1294222" y="4235496"/>
            <a:ext cx="1167539" cy="11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2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C78E717-BA7E-9811-C28D-A5B12485B3A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30260" y="2831175"/>
            <a:ext cx="12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D8F6DA-C1B0-1222-458F-435072802C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rot="20720500">
            <a:off x="933413" y="4579976"/>
            <a:ext cx="1199322" cy="11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23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4"/>
            <a:extLst>
              <a:ext uri="{FF2B5EF4-FFF2-40B4-BE49-F238E27FC236}">
                <a16:creationId xmlns:a16="http://schemas.microsoft.com/office/drawing/2014/main" id="{00FA7AF6-5D13-5438-1ACA-3A6FD2FF1CD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10516" y="2822971"/>
            <a:ext cx="4708453" cy="30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9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42ADF48-93F3-F3BE-336C-75F700C069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4"/>
            <a:ext cx="831175" cy="7205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F4AB57-7529-F596-0BD3-797EFFAC11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3"/>
            <a:ext cx="831175" cy="720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C8C11F-5050-ED8F-7B7C-CA6D884B0B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2"/>
            <a:ext cx="831175" cy="7205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CE5984-022A-77B1-51D9-94B9302E0F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1"/>
            <a:ext cx="831175" cy="7205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693211-D605-7298-1BF6-F4F284C903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0"/>
            <a:ext cx="831175" cy="7205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A6D821-058D-919C-CFBA-F2117F38046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9"/>
            <a:ext cx="831175" cy="7205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B26D98-73D9-2ABD-B369-790D6CA781C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8"/>
            <a:ext cx="831175" cy="7205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C0E914-470D-10AB-0A8C-683EA6993F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7"/>
            <a:ext cx="831175" cy="7205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C7B2D8-5630-B0EA-0B53-E4640F1C162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6"/>
            <a:ext cx="831175" cy="7205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6BF2654-2D1C-7A87-D316-39D3398E848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5"/>
            <a:ext cx="831175" cy="7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89527E-DB34-E169-D6F8-320ECBC56830}"/>
              </a:ext>
            </a:extLst>
          </p:cNvPr>
          <p:cNvSpPr txBox="1"/>
          <p:nvPr/>
        </p:nvSpPr>
        <p:spPr>
          <a:xfrm>
            <a:off x="6231117" y="1989055"/>
            <a:ext cx="22023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Print Clearly" pitchFamily="2" charset="0"/>
              </a:rPr>
              <a:t>United States</a:t>
            </a:r>
          </a:p>
        </p:txBody>
      </p:sp>
    </p:spTree>
    <p:extLst>
      <p:ext uri="{BB962C8B-B14F-4D97-AF65-F5344CB8AC3E}">
        <p14:creationId xmlns:p14="http://schemas.microsoft.com/office/powerpoint/2010/main" val="2453424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42ADF48-93F3-F3BE-336C-75F700C069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4"/>
            <a:ext cx="831175" cy="7205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F4AB57-7529-F596-0BD3-797EFFAC11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3"/>
            <a:ext cx="831175" cy="720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C8C11F-5050-ED8F-7B7C-CA6D884B0B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2"/>
            <a:ext cx="831175" cy="7205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CE5984-022A-77B1-51D9-94B9302E0F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1"/>
            <a:ext cx="831175" cy="7205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693211-D605-7298-1BF6-F4F284C903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0"/>
            <a:ext cx="831175" cy="7205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A6D821-058D-919C-CFBA-F2117F38046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9"/>
            <a:ext cx="831175" cy="7205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B26D98-73D9-2ABD-B369-790D6CA781C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8"/>
            <a:ext cx="831175" cy="7205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C0E914-470D-10AB-0A8C-683EA6993F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7"/>
            <a:ext cx="831175" cy="7205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C7B2D8-5630-B0EA-0B53-E4640F1C162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6"/>
            <a:ext cx="831175" cy="7205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6BF2654-2D1C-7A87-D316-39D3398E848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5"/>
            <a:ext cx="831175" cy="7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9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42ADF48-93F3-F3BE-336C-75F700C069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4"/>
            <a:ext cx="831175" cy="7205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F4AB57-7529-F596-0BD3-797EFFAC11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3"/>
            <a:ext cx="831175" cy="720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C8C11F-5050-ED8F-7B7C-CA6D884B0B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2"/>
            <a:ext cx="831175" cy="7205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CE5984-022A-77B1-51D9-94B9302E0F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1"/>
            <a:ext cx="831175" cy="7205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693211-D605-7298-1BF6-F4F284C903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0"/>
            <a:ext cx="831175" cy="7205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A6D821-058D-919C-CFBA-F2117F38046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9"/>
            <a:ext cx="831175" cy="7205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B26D98-73D9-2ABD-B369-790D6CA781C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8"/>
            <a:ext cx="831175" cy="7205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C0E914-470D-10AB-0A8C-683EA6993F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7"/>
            <a:ext cx="831175" cy="7205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C7B2D8-5630-B0EA-0B53-E4640F1C162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6"/>
            <a:ext cx="831175" cy="7205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6BF2654-2D1C-7A87-D316-39D3398E848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5"/>
            <a:ext cx="831175" cy="7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42ADF48-93F3-F3BE-336C-75F700C069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4"/>
            <a:ext cx="831175" cy="7205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F4AB57-7529-F596-0BD3-797EFFAC11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3"/>
            <a:ext cx="831175" cy="720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C8C11F-5050-ED8F-7B7C-CA6D884B0B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2"/>
            <a:ext cx="831175" cy="7205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CE5984-022A-77B1-51D9-94B9302E0F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1"/>
            <a:ext cx="831175" cy="7205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693211-D605-7298-1BF6-F4F284C9030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90"/>
            <a:ext cx="831175" cy="7205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A6D821-058D-919C-CFBA-F2117F38046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9"/>
            <a:ext cx="831175" cy="7205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B26D98-73D9-2ABD-B369-790D6CA781C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8"/>
            <a:ext cx="831175" cy="7205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C0E914-470D-10AB-0A8C-683EA6993F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7"/>
            <a:ext cx="831175" cy="7205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C7B2D8-5630-B0EA-0B53-E4640F1C162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6"/>
            <a:ext cx="831175" cy="7205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6BF2654-2D1C-7A87-D316-39D3398E848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862453" y="2347485"/>
            <a:ext cx="831175" cy="7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4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61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272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57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403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150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611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19C163-A5A4-6C31-87A9-620FF77252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 rot="2537833">
            <a:off x="6314142" y="1241212"/>
            <a:ext cx="629446" cy="629446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67ABF4-267E-0C69-4A99-32372DBD2F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 rot="20269618">
            <a:off x="4260307" y="-1242118"/>
            <a:ext cx="1005742" cy="1005742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66B4B3-2256-A691-223F-093E80FC64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 rot="2696734">
            <a:off x="5758188" y="1286334"/>
            <a:ext cx="598853" cy="598604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D3BCA-0939-2782-6D57-40AE5789B5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983038" y="2045734"/>
            <a:ext cx="662419" cy="662419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A6B26F-DAEF-D675-87E2-08C1CC199B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 rot="14684511">
            <a:off x="5151347" y="-1484994"/>
            <a:ext cx="999576" cy="999576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BABB81-D39E-DC06-3A94-32CBF58E357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 rot="20830799">
            <a:off x="6804412" y="1286564"/>
            <a:ext cx="812324" cy="80579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F9BA3B-6648-B473-412B-0BCFB1EE3FF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 rot="19363783">
            <a:off x="6522192" y="1835619"/>
            <a:ext cx="598604" cy="598604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A8078D-2677-EB3C-8474-EC4DCEFE4E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 rot="20467695">
            <a:off x="5761359" y="1715462"/>
            <a:ext cx="817392" cy="8173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E015E4-9C5D-61E3-D26C-3CD19EA9D24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 rot="20467695">
            <a:off x="6220168" y="2190021"/>
            <a:ext cx="817392" cy="8173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4B4A9A-CC75-71D4-125B-C3438C503F7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 rot="20402079">
            <a:off x="5541330" y="2247080"/>
            <a:ext cx="662419" cy="662419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7CEC8B-8A17-FDC0-3606-2A980549844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 rot="4215391">
            <a:off x="5298659" y="1743879"/>
            <a:ext cx="598853" cy="598604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D4DB0A-ED23-26D9-0ACD-5DED00C5EFA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57641" y="5296897"/>
            <a:ext cx="1419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3512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458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19C163-A5A4-6C31-87A9-620FF77252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 rot="2537833">
            <a:off x="6314142" y="1241212"/>
            <a:ext cx="629446" cy="629446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67ABF4-267E-0C69-4A99-32372DBD2F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 rot="20269618">
            <a:off x="4260307" y="-1242118"/>
            <a:ext cx="1005742" cy="100574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D3BCA-0939-2782-6D57-40AE5789B5A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868013" y="2221447"/>
            <a:ext cx="662419" cy="662419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A6B26F-DAEF-D675-87E2-08C1CC199BD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tretch>
            <a:fillRect/>
          </a:stretch>
        </p:blipFill>
        <p:spPr>
          <a:xfrm rot="14684511">
            <a:off x="5455082" y="1234979"/>
            <a:ext cx="999576" cy="999576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BABB81-D39E-DC06-3A94-32CBF58E35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 rot="20830799">
            <a:off x="6804412" y="1286564"/>
            <a:ext cx="812324" cy="80579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F9BA3B-6648-B473-412B-0BCFB1EE3FF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 rot="19363783">
            <a:off x="6522192" y="1835619"/>
            <a:ext cx="598604" cy="598604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A8078D-2677-EB3C-8474-EC4DCEFE4E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/>
          <a:stretch>
            <a:fillRect/>
          </a:stretch>
        </p:blipFill>
        <p:spPr>
          <a:xfrm rot="20467695">
            <a:off x="5761359" y="1715462"/>
            <a:ext cx="817392" cy="8173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E015E4-9C5D-61E3-D26C-3CD19EA9D24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 rot="20467695">
            <a:off x="6268988" y="2127565"/>
            <a:ext cx="817392" cy="8173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4B4A9A-CC75-71D4-125B-C3438C503F7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 rot="20402079">
            <a:off x="5440343" y="2106754"/>
            <a:ext cx="662419" cy="662419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D4DB0A-ED23-26D9-0ACD-5DED00C5EFA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657641" y="5296897"/>
            <a:ext cx="1419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3401A-9F51-137D-268D-B95FB6FB9E1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 rot="19363783">
            <a:off x="5859329" y="2318016"/>
            <a:ext cx="598604" cy="598604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E1C4E-1663-1DEE-F28E-15653308012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 rot="17884898">
            <a:off x="6207762" y="1569404"/>
            <a:ext cx="662419" cy="662419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8DC84-191A-529A-6AE5-FCA441985E3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2"/>
          <a:stretch>
            <a:fillRect/>
          </a:stretch>
        </p:blipFill>
        <p:spPr>
          <a:xfrm rot="5872799">
            <a:off x="7076498" y="1768764"/>
            <a:ext cx="817392" cy="8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8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67ABF4-267E-0C69-4A99-32372DBD2F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 rot="20269618">
            <a:off x="6965598" y="1694070"/>
            <a:ext cx="1005742" cy="100574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D3BCA-0939-2782-6D57-40AE5789B5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83811" y="1369765"/>
            <a:ext cx="662419" cy="662419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A6B26F-DAEF-D675-87E2-08C1CC199B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 rot="14684511">
            <a:off x="5490804" y="1242783"/>
            <a:ext cx="999576" cy="999576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BABB81-D39E-DC06-3A94-32CBF58E35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 rot="20830799">
            <a:off x="6804412" y="1286564"/>
            <a:ext cx="812324" cy="80579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F9BA3B-6648-B473-412B-0BCFB1EE3F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 rot="19363783">
            <a:off x="6522192" y="1835619"/>
            <a:ext cx="598604" cy="598604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A8078D-2677-EB3C-8474-EC4DCEFE4E5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rot="20467695">
            <a:off x="5761359" y="1715462"/>
            <a:ext cx="817392" cy="8173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E015E4-9C5D-61E3-D26C-3CD19EA9D24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 rot="20467695">
            <a:off x="6268988" y="2127565"/>
            <a:ext cx="817392" cy="8173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4B4A9A-CC75-71D4-125B-C3438C503F7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 rot="20402079">
            <a:off x="5440343" y="2106754"/>
            <a:ext cx="662419" cy="662419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D4DB0A-ED23-26D9-0ACD-5DED00C5EFA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657641" y="5296897"/>
            <a:ext cx="1419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3401A-9F51-137D-268D-B95FB6FB9E1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 rot="19363783">
            <a:off x="5859329" y="2318016"/>
            <a:ext cx="598604" cy="5986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7350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FD3BCA-0939-2782-6D57-40AE5789B5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83811" y="1369765"/>
            <a:ext cx="662419" cy="662419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F9BA3B-6648-B473-412B-0BCFB1EE3F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 rot="2147706">
            <a:off x="6522192" y="1835619"/>
            <a:ext cx="598604" cy="598604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4B4A9A-CC75-71D4-125B-C3438C503F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 rot="20402079">
            <a:off x="5440343" y="2106754"/>
            <a:ext cx="662419" cy="662419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D4DB0A-ED23-26D9-0ACD-5DED00C5EFA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57641" y="5296897"/>
            <a:ext cx="1419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3401A-9F51-137D-268D-B95FB6FB9E1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 rot="19363783">
            <a:off x="5859329" y="2318016"/>
            <a:ext cx="598604" cy="598604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B0-9AE5-49E3-714C-792CD39C6FC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 rot="4215391">
            <a:off x="5895779" y="1745540"/>
            <a:ext cx="598853" cy="598604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009CA-7538-73CF-3DB7-CEFC538BE9A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65104" y="2223142"/>
            <a:ext cx="662419" cy="662419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649388-8CED-E37A-0EE0-C819DBB3DCD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 rot="19363783">
            <a:off x="6940019" y="1353221"/>
            <a:ext cx="598604" cy="598604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F4333E-9A94-B9F3-0347-092247209AD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 rot="20402079">
            <a:off x="6946673" y="1846725"/>
            <a:ext cx="662419" cy="66241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122ACB-0958-F1F1-9EF1-7BF1762B41F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 rot="5756751">
            <a:off x="6847952" y="2367236"/>
            <a:ext cx="598853" cy="5986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0170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54B4A9A-CC75-71D4-125B-C3438C503F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 rot="20402079">
            <a:off x="5621677" y="1927163"/>
            <a:ext cx="662419" cy="662419"/>
          </a:xfrm>
          <a:prstGeom prst="rect">
            <a:avLst/>
          </a:prstGeom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D4DB0A-ED23-26D9-0ACD-5DED00C5EFA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57641" y="5296897"/>
            <a:ext cx="1419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3401A-9F51-137D-268D-B95FB6FB9E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19363783">
            <a:off x="5926606" y="2341080"/>
            <a:ext cx="598604" cy="598604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D0FB0-9AE5-49E3-714C-792CD39C6F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4215391">
            <a:off x="5818295" y="1459149"/>
            <a:ext cx="598853" cy="598604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CDB9C0-214F-9DCA-020C-FC40648004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 rot="18776671">
            <a:off x="6442055" y="1243982"/>
            <a:ext cx="812324" cy="805790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59998-1EDC-62A3-9393-AF688BEE12A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 rot="4215391">
            <a:off x="7040849" y="1819951"/>
            <a:ext cx="598853" cy="598604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FE91CE-9D2B-9C27-2C2F-6B19D84AABE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 rot="20402079">
            <a:off x="6284892" y="1887472"/>
            <a:ext cx="662419" cy="662419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181513-24C8-0552-3515-23F96532595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 rot="9607913">
            <a:off x="6500652" y="2199772"/>
            <a:ext cx="812324" cy="8057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5826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868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1F4003-1F1E-4650-E2B2-2D0B0E5C71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496"/>
            <a:ext cx="838512" cy="838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31481-F1EA-AB10-F8AF-DBEC97203E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247"/>
            <a:ext cx="683235" cy="677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AF7149-FA3F-B2E6-21D0-93B3EF67FB7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086"/>
            <a:ext cx="536598" cy="536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3259FC-2E11-6A05-7022-2281EF0042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0669"/>
            <a:ext cx="587207" cy="5872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0A821E-F717-4AF8-18F6-6FAE1934C4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1188"/>
            <a:ext cx="838512" cy="838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86785D-A7A1-8ACB-07BA-9A32CDE651E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0939"/>
            <a:ext cx="683235" cy="6777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E812D0-3FBE-382E-1D46-419D33DE516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1778"/>
            <a:ext cx="536598" cy="5363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91DF8B-73C1-8E47-1BCF-7A403DD9AF2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6361"/>
            <a:ext cx="587207" cy="5872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049B8D-F56D-E379-234F-5FB93C4BEC5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2262"/>
            <a:ext cx="838512" cy="8385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3D6003-4126-ECDF-656A-9A0DFDCAB8E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2013"/>
            <a:ext cx="683235" cy="6777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0D4216-E59E-C79E-CCB4-A4E89B121FE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2852"/>
            <a:ext cx="536598" cy="5363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896303-2155-8B39-D343-35D59807E6A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7435"/>
            <a:ext cx="587207" cy="5872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89ECB4-6B16-0C78-749F-C9C888C4276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718"/>
            <a:ext cx="838512" cy="8385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2D28F24-50EB-CFA3-034C-9D893DEB20D8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469"/>
            <a:ext cx="683235" cy="6777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E0AF58-0162-960F-034A-02C8F5CD6F8E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9308"/>
            <a:ext cx="536598" cy="5363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E647155-D03E-9E95-63EA-8E8915D40567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891"/>
            <a:ext cx="587207" cy="5872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06E575-7FD2-DEE9-4FC6-5A1CC356A522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792"/>
            <a:ext cx="838512" cy="8385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87251F-DDD7-B39C-46F3-9CDCAA5888B2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543"/>
            <a:ext cx="683235" cy="6777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929E97-CFE6-189C-83FA-9D4113A6F641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382"/>
            <a:ext cx="536598" cy="5363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638A53-5C4D-2592-9015-32CF72EC90AA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965"/>
            <a:ext cx="587207" cy="5872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CCE0AC-30CC-0A57-3042-594CC957086F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6248"/>
            <a:ext cx="838512" cy="8385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921A601-A87F-22FA-6141-EEE4E29242A9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999"/>
            <a:ext cx="683235" cy="677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1863AB-AAC3-F735-5B17-F69B0188DAB8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838"/>
            <a:ext cx="536598" cy="5363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57B83B-1C83-24F1-D5FD-B7A55B6388B6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421"/>
            <a:ext cx="587207" cy="5872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2894AD3-7D05-D2CB-BF2C-AF5D2D315722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7322"/>
            <a:ext cx="838512" cy="8385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92C21B5-BE12-AB3F-2F8C-6ADC17EB95F7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7073"/>
            <a:ext cx="683235" cy="6777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EC855F5-A736-6FAF-AA5E-E9F8154F9C38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7912"/>
            <a:ext cx="536598" cy="5363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27C5078-B5A8-2192-3475-66EE1CA94D5B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2495"/>
            <a:ext cx="587207" cy="5872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ACB8EF-114D-48A0-6A9B-2067A28FF162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396"/>
            <a:ext cx="838512" cy="83851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764E8EF-C2C0-A763-B912-6041329216FB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147"/>
            <a:ext cx="683235" cy="67773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17EC8FE-9415-E899-C8E8-15DBDEABE70C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8986"/>
            <a:ext cx="536598" cy="5363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3E068B5-36DB-4170-4B82-D38D9600B724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569"/>
            <a:ext cx="587207" cy="5872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5D28221-2A62-EF91-26E0-77987D7C1877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470"/>
            <a:ext cx="838512" cy="8385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89D8771-1BD1-E189-D1F3-6F21AC68A778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221"/>
            <a:ext cx="683235" cy="67773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E2182E1-6796-22E3-9B52-117170022C6B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060"/>
            <a:ext cx="536598" cy="5363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D16A9A3-36B5-D900-669E-399053CB0579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643"/>
            <a:ext cx="587207" cy="5872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EE82A1E-695F-A4C2-1514-5321F727929C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926"/>
            <a:ext cx="838512" cy="83851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A6A0481-FB0A-3C09-B719-407AA11585AB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677"/>
            <a:ext cx="683235" cy="6777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2F6962F-0D26-1569-913B-78BFEF909239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516"/>
            <a:ext cx="536598" cy="5363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EE6BA5B-B2F2-F2A2-F518-6118C2440B1A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099"/>
            <a:ext cx="587207" cy="5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6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E539836-C742-EA45-5128-597370CC25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496"/>
            <a:ext cx="838512" cy="83851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1F7EC0E-30A2-5321-1A0F-27F84EB5ACC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247"/>
            <a:ext cx="683235" cy="67773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AF7C472-E48E-5414-C5C7-56A227BC37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086"/>
            <a:ext cx="536598" cy="5363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082092A-C5D7-0C23-4888-45E0FD2699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0669"/>
            <a:ext cx="587207" cy="5872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E35DB0A-AD22-E06A-2711-4F6E7049680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1188"/>
            <a:ext cx="838512" cy="83851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E43FD75-AA1B-ECBE-EA27-47CD87E975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0939"/>
            <a:ext cx="683235" cy="67773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E41BA58-EA35-683A-D3D3-402C3F7B848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1778"/>
            <a:ext cx="536598" cy="5363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663EB45-1E52-39B6-9949-FC5A1CE6A39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6361"/>
            <a:ext cx="587207" cy="5872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DDE777E-A243-3D95-1B4A-CDEB093C195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2262"/>
            <a:ext cx="838512" cy="8385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7D7BAC8-B4E1-A337-17CD-E238D37D61A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2013"/>
            <a:ext cx="683235" cy="67773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73897E2-6E3C-0AD2-357E-7E8FE895AB0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2852"/>
            <a:ext cx="536598" cy="5363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40CB5A8-1BB2-76C5-8878-5D1FD42A4C2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7435"/>
            <a:ext cx="587207" cy="58720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38A25E1-DF12-69F2-08BC-EC1DD26F47DE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718"/>
            <a:ext cx="838512" cy="83851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7ABC06D-A371-565D-9B92-E63AD01DC9D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469"/>
            <a:ext cx="683235" cy="67773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75C46BC-C807-C590-62C4-D973E283F40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9308"/>
            <a:ext cx="536598" cy="5363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4AA4B27-39BD-4D53-30D5-29BA79F47514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891"/>
            <a:ext cx="587207" cy="5872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8A1C529-26F0-90E3-6BE0-22B377377E0B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792"/>
            <a:ext cx="838512" cy="8385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5373929-0127-C298-3106-815598B491EE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543"/>
            <a:ext cx="683235" cy="6777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D5EF80D-7E9F-3E4B-DA2C-C6AC653F217F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382"/>
            <a:ext cx="536598" cy="53637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8AE4FB0-820F-F783-53DA-9C28C0292793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965"/>
            <a:ext cx="587207" cy="5872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CF4224E-4291-0FF0-68BA-F3BE08B52A5F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6248"/>
            <a:ext cx="838512" cy="83851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52FF0BF-580D-F3FC-ED55-400C91566E40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999"/>
            <a:ext cx="683235" cy="67773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2F369C2-8570-01D0-1246-871A5E5D885D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838"/>
            <a:ext cx="536598" cy="5363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223FF07-CF7F-BF14-4A63-91D56D7B36EE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421"/>
            <a:ext cx="587207" cy="58720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B997F95-8FE1-1B53-EF54-08BA6FFC5D08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7322"/>
            <a:ext cx="838512" cy="83851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E2FB60B-8F01-C857-7546-A41D8A7AE171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7073"/>
            <a:ext cx="683235" cy="67773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E5D1539-EB61-D72B-FB96-085483AFD87C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7912"/>
            <a:ext cx="536598" cy="5363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1D9D0DE-E4FE-BE6D-2D68-CF70B31E7283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2495"/>
            <a:ext cx="587207" cy="58720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21E5F4D-D589-4CF5-DD7E-FAE91C092F32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396"/>
            <a:ext cx="838512" cy="83851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384FE65-4E22-ACC4-534E-7D8E9A53B6A0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147"/>
            <a:ext cx="683235" cy="67773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8D196AD-0404-3FF5-06EE-69698DCF2715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8986"/>
            <a:ext cx="536598" cy="5363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F881CDB-D371-8469-48B2-7A970C5A895C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569"/>
            <a:ext cx="587207" cy="58720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32579D9-0B66-DA83-FFCA-B18D210612E1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470"/>
            <a:ext cx="838512" cy="83851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86763CA-5F11-9BB6-503B-5AECCE2B3FF7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221"/>
            <a:ext cx="683235" cy="67773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C7236F6-2604-0307-7301-A96CEEA3CC96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060"/>
            <a:ext cx="536598" cy="5363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3EFF9E3-3113-E938-36C7-A2C2B6769FB0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643"/>
            <a:ext cx="587207" cy="58720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FA54255-C0DF-3A15-AC03-3ED242FFB7AE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926"/>
            <a:ext cx="838512" cy="83851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A72D086-B9B9-4787-876D-F9EF30291714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677"/>
            <a:ext cx="683235" cy="67773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FA335E1-6C17-73FB-E6C8-616CA85B7E38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516"/>
            <a:ext cx="536598" cy="53637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C76022A-EB1D-A1E4-6F21-8AED4D3BAD6A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099"/>
            <a:ext cx="587207" cy="5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21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6AAB29-6E22-05CD-2F41-FD5EB96109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496"/>
            <a:ext cx="838512" cy="838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951AB-7CD2-3BAE-66C9-E6643E00214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247"/>
            <a:ext cx="683235" cy="677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8FD18A-6FEB-852F-E206-B479C4D09FC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086"/>
            <a:ext cx="536598" cy="53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E58AE9-4589-BF11-22FE-1908F9CB05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0669"/>
            <a:ext cx="587207" cy="587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C0650B-02C0-5566-5926-65F1B824CA5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1188"/>
            <a:ext cx="838512" cy="838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E84BD0-5FC6-0CE2-F70E-905E19D049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0939"/>
            <a:ext cx="683235" cy="677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F652AC-0B56-4359-D682-997F90DB398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1778"/>
            <a:ext cx="536598" cy="536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2EDC9-B943-13D8-F4EE-9DCBDF8825B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6361"/>
            <a:ext cx="587207" cy="587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E0BD6F-DD84-6F11-5144-D042443A2AA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2262"/>
            <a:ext cx="838512" cy="838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5D9A2C-1434-D667-E8B8-93CD109280D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2013"/>
            <a:ext cx="683235" cy="677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581194-2DFB-2454-3858-F2AB512EDC6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2852"/>
            <a:ext cx="536598" cy="536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38D6BF-A6A8-38A6-4D11-338836413D3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7435"/>
            <a:ext cx="587207" cy="587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C6235D-6A12-B161-CF58-5E91E6341565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718"/>
            <a:ext cx="838512" cy="838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558A83-C062-ABDF-AD61-B4D63209C6A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469"/>
            <a:ext cx="683235" cy="6777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108AC6-6BD3-784B-3D46-C0D6DD71A7EF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9308"/>
            <a:ext cx="536598" cy="5363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40826B-7031-40D1-BD93-3D699622CF19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891"/>
            <a:ext cx="587207" cy="587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3227C3-8BA9-7FE9-5782-B6099AF62579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792"/>
            <a:ext cx="838512" cy="8385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D7D5C2-A9A8-71D9-3263-77F22BFCEEBD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543"/>
            <a:ext cx="683235" cy="6777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2DE7DB-0119-BD6F-9B36-70015FA685AA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382"/>
            <a:ext cx="536598" cy="5363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B0B5F9-96FA-1D58-6A82-C05FA4DF7D95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965"/>
            <a:ext cx="587207" cy="5872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9A5308-E77D-C700-8189-F4E33CF517B8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6248"/>
            <a:ext cx="838512" cy="838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A25560-6147-58D3-5D1B-FFE584435C1A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999"/>
            <a:ext cx="683235" cy="6777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F09377-89A5-D803-23BF-DAA4000BED84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838"/>
            <a:ext cx="536598" cy="536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D96BA3-F5CC-C67F-5020-06BB72E994E4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421"/>
            <a:ext cx="587207" cy="5872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849F09-9578-1A8F-9FAF-D2E2A2413B29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7322"/>
            <a:ext cx="838512" cy="8385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EB5B505-A346-FCA2-BB77-1BA970CA378A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7073"/>
            <a:ext cx="683235" cy="6777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61EC1FF-5413-E041-D3D2-71D7EA950BB2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7912"/>
            <a:ext cx="536598" cy="5363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C4793E-DC9B-AC50-F7E0-9895420A6D5B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2495"/>
            <a:ext cx="587207" cy="5872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E20A852-5745-124D-A895-969B8AF9AD14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396"/>
            <a:ext cx="838512" cy="8385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79F51-F8AD-E8F7-2729-D542D11E3DB7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147"/>
            <a:ext cx="683235" cy="6777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505EC16-3CF0-C369-FAEC-51F28151D3AB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8986"/>
            <a:ext cx="536598" cy="5363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042502C-8C6D-2DF4-0117-C6F1B7CB58C9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569"/>
            <a:ext cx="587207" cy="5872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9FC4BE-6BB9-0EA1-C8C2-9E12C3A13C69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470"/>
            <a:ext cx="838512" cy="8385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786C950-51EB-784A-8D46-7C926B0D3E16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221"/>
            <a:ext cx="683235" cy="6777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5A7526C-A91C-99DE-DA06-5CECE878D651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060"/>
            <a:ext cx="536598" cy="5363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93A66F-5CEB-2DA6-7CB4-66554FCD36B3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643"/>
            <a:ext cx="587207" cy="5872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5F0C9DC-BCF0-AC2F-5E0E-D766EF043EDB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926"/>
            <a:ext cx="838512" cy="8385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CA50227-069B-D4AF-BCD4-AEBD2DF2899C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677"/>
            <a:ext cx="683235" cy="6777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28EE6E0-B3E8-5257-FB0D-BA5E8D066897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516"/>
            <a:ext cx="536598" cy="5363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5A5145D-382F-7E82-477E-AED86F95190A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099"/>
            <a:ext cx="587207" cy="5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9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EE3FDE-17DC-46B9-6EF1-8B1C6E3C7A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496"/>
            <a:ext cx="838512" cy="838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641B1-F0BC-C4BB-307D-457E442960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247"/>
            <a:ext cx="683235" cy="677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C247E6-802D-4060-21B4-0DF8C43C9EF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086"/>
            <a:ext cx="536598" cy="53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B2BEE-3586-1AF4-6B64-BFC9DB00B6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0669"/>
            <a:ext cx="587207" cy="587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FD87E2-11CA-323A-B92F-75ABA26AD61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1188"/>
            <a:ext cx="838512" cy="838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80BF19-1AF4-52E6-ACDF-F3DA7CDA649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0939"/>
            <a:ext cx="683235" cy="677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3FFC65-69B6-A9CB-0E2C-515F50CEE87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1778"/>
            <a:ext cx="536598" cy="536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B59E58-203F-CCD3-14B8-8D1E9BA86B2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6361"/>
            <a:ext cx="587207" cy="587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56FE41-C098-7E64-308E-5F67AEF0BFC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2262"/>
            <a:ext cx="838512" cy="838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648E86-BD8E-8AA5-A29A-F2F79539EDD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2013"/>
            <a:ext cx="683235" cy="677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7CDF8E-9162-DFCE-DC69-F984E036A04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2852"/>
            <a:ext cx="536598" cy="536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D7FCCD-0395-9781-6172-F5E0319AD65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7435"/>
            <a:ext cx="587207" cy="587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E63FDA-AD8D-D256-C48F-0930136FBB4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718"/>
            <a:ext cx="838512" cy="838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F978B7-E966-4641-F13B-CC7D0AC974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469"/>
            <a:ext cx="683235" cy="6777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544E31-D051-2D99-4C0A-85F109637227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9308"/>
            <a:ext cx="536598" cy="5363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8BCB5F-E01A-AC96-99C8-81D5BF23DD90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891"/>
            <a:ext cx="587207" cy="587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9EE20E-5DCB-510A-8930-14B8E09289E7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792"/>
            <a:ext cx="838512" cy="8385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2E6FDA-F012-D538-EBE7-447D3501B758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543"/>
            <a:ext cx="683235" cy="6777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5317C-705B-559E-F00C-506AEEEBA85D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382"/>
            <a:ext cx="536598" cy="5363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29512D-51CB-7FAE-2560-28336A109744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965"/>
            <a:ext cx="587207" cy="5872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EDE9A8-A951-E2D1-B97D-FF288E922042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6248"/>
            <a:ext cx="838512" cy="838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A70F1E-240A-71A1-D229-48B829D926FC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999"/>
            <a:ext cx="683235" cy="6777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0781463-FFA5-0705-84EA-31E6ED0F9394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838"/>
            <a:ext cx="536598" cy="536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27B9507-8829-0858-C44E-80E8664952B9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421"/>
            <a:ext cx="587207" cy="5872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A31584A-2B2E-ACCC-9025-960C5EF736C7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7322"/>
            <a:ext cx="838512" cy="8385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47D093C-30AC-3BC4-6A11-B6533DDCEBC2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7073"/>
            <a:ext cx="683235" cy="6777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3F18D0-A6E3-75E8-606A-C4D349E6555D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7912"/>
            <a:ext cx="536598" cy="5363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5F73B59-F0C6-9EF5-3025-1FBA18899AE5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2495"/>
            <a:ext cx="587207" cy="5872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9817AB-2D60-28DD-4BE1-EEDA714F0E66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396"/>
            <a:ext cx="838512" cy="8385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618E44-DE4B-A6E6-D177-6C0E08D7800D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147"/>
            <a:ext cx="683235" cy="6777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FA3A60-BF60-AED4-785E-27F3BC3B62FC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8986"/>
            <a:ext cx="536598" cy="5363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9C9F23C-A0D4-833B-2852-7FAA656E74D1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569"/>
            <a:ext cx="587207" cy="5872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BC44533-9723-9F9C-B7B8-32A83028EC58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470"/>
            <a:ext cx="838512" cy="8385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6284A4D-B25F-B0D0-DCCD-BF51747FAF48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221"/>
            <a:ext cx="683235" cy="6777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C2BA7F4-B592-490F-4A6D-E40E7C12DD24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060"/>
            <a:ext cx="536598" cy="5363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83CA0C0-B807-B5CC-E692-CD594E8598EF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643"/>
            <a:ext cx="587207" cy="5872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A84AA8B-720C-154C-E204-3DD797A9B031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926"/>
            <a:ext cx="838512" cy="8385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AC18468-8C8B-4DDF-9E8B-B577B3FF752A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677"/>
            <a:ext cx="683235" cy="6777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EC4C3B-45B5-6E2C-C494-A406B1041964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516"/>
            <a:ext cx="536598" cy="5363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124BE9D-E808-C0FA-03FA-636EDC880FCF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099"/>
            <a:ext cx="587207" cy="5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15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07BC59-E230-EDAF-F850-D6400C5680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496"/>
            <a:ext cx="838512" cy="838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6E452-8DC6-AF6E-A60B-E5A8FBAE9B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247"/>
            <a:ext cx="683235" cy="677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92D1A5-0B49-719D-6E37-C7D2AD15F2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086"/>
            <a:ext cx="536598" cy="536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8A8101-3461-B5B7-625C-A1624E587A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0669"/>
            <a:ext cx="587207" cy="587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F4E19-C102-2A6D-8F44-874A479C925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1188"/>
            <a:ext cx="838512" cy="8385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4CD8C0-8661-59C5-C65E-E8ABC4A7C0F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0939"/>
            <a:ext cx="683235" cy="677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F484F-6B21-1201-7B10-55E5B82CC99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1778"/>
            <a:ext cx="536598" cy="536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8A6605-AD5C-6165-1E9B-D99B66BF7EE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6361"/>
            <a:ext cx="587207" cy="587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BB1DC8-5CD2-5C1A-4997-EB4B6201A8D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72262"/>
            <a:ext cx="838512" cy="838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485957-B62E-9BD5-8F0A-BD643AD2BE7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52013"/>
            <a:ext cx="683235" cy="677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66A094-FA8C-7663-374F-A49D8CD0565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2852"/>
            <a:ext cx="536598" cy="536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36248A-DBD2-AF53-4077-751DAECF2C2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7435"/>
            <a:ext cx="587207" cy="587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14615B-2A8B-88AF-F707-4E84005A547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718"/>
            <a:ext cx="838512" cy="838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9CE39C-4A21-B7C9-E488-230C217A181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469"/>
            <a:ext cx="683235" cy="6777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4127F8-FB4B-559F-183F-1EF912C04A24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9308"/>
            <a:ext cx="536598" cy="5363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835EC5-8503-49C8-B1AF-D7C63208F0D6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891"/>
            <a:ext cx="587207" cy="587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78888F-A22B-64B3-CE12-ECE26138F0DE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792"/>
            <a:ext cx="838512" cy="8385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2B0190-66D5-FCCE-44FB-62C1C9BF3BDD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543"/>
            <a:ext cx="683235" cy="6777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EA2A6A-F089-C60A-100E-A319BA3DC0D5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382"/>
            <a:ext cx="536598" cy="5363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751DAAC-E0E8-24C5-4680-C10E6E543056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965"/>
            <a:ext cx="587207" cy="5872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B266A51-BF90-6429-6DF2-B1C980AFAE24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6248"/>
            <a:ext cx="838512" cy="838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66348F-4BD0-6F16-87A8-3BD2B0E114C1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999"/>
            <a:ext cx="683235" cy="6777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C45EB20-6E76-761E-33F5-A285742C3F1D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838"/>
            <a:ext cx="536598" cy="536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283DCFE-E2E7-C618-6FBB-3BFFCFC26C4A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421"/>
            <a:ext cx="587207" cy="5872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DEACD83-30E0-1286-274E-D77FACEAD7B0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7322"/>
            <a:ext cx="838512" cy="8385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80F731-A1C4-5A7E-236D-5EDFC22CFF35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7073"/>
            <a:ext cx="683235" cy="6777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4E0C47-7EF3-465C-F198-3A5C5DA4FDA9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7912"/>
            <a:ext cx="536598" cy="5363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FDCDFE8-5513-51C5-E997-828DECB2DB27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2495"/>
            <a:ext cx="587207" cy="5872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F9561B-FB5D-0CD5-4FF2-A769B9219E30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8396"/>
            <a:ext cx="838512" cy="8385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2421E9-1301-FA3E-8808-005793153D2A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8147"/>
            <a:ext cx="683235" cy="6777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E0AA7D-BCAB-F104-3664-68FF16E8BA89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8986"/>
            <a:ext cx="536598" cy="5363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8784E2-AEC4-AFD5-685A-42FA477A8D54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3569"/>
            <a:ext cx="587207" cy="5872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3241FF-44E2-A7D7-A118-9821C7ED8117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9470"/>
            <a:ext cx="838512" cy="8385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4903F53-9F47-A4EE-6DBA-9E66AD76C0CB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9221"/>
            <a:ext cx="683235" cy="67773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872068B-1E45-1956-4086-C21A66BE9D1D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70060"/>
            <a:ext cx="536598" cy="5363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D7894E-5750-FD88-4002-D4CC9530106A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4643"/>
            <a:ext cx="587207" cy="5872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605C6B4-2F70-2EA7-DE91-AB4764497EA8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528287" y="4965926"/>
            <a:ext cx="838512" cy="8385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019A33E-4CBE-0930-8696-8E9EA3FEFE41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526959" y="5045677"/>
            <a:ext cx="683235" cy="67773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1ECE99C-0AF1-07D3-25D1-51786C804845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689923" y="5966516"/>
            <a:ext cx="536598" cy="5363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69A18F5-0051-0266-2798-B3B4F49975DA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1620328" y="5941099"/>
            <a:ext cx="587207" cy="5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3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060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A7E824BC-1BF8-D7DB-FC9E-1FED1AC9EA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884510" y="2883194"/>
            <a:ext cx="4708453" cy="30093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73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hlinkClick r:id="rId4"/>
            <a:extLst>
              <a:ext uri="{FF2B5EF4-FFF2-40B4-BE49-F238E27FC236}">
                <a16:creationId xmlns:a16="http://schemas.microsoft.com/office/drawing/2014/main" id="{BEDA2330-11F3-5127-7366-782D98C8F1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579508" y="3672599"/>
            <a:ext cx="1810843" cy="1674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15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577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9EC38A-ABD7-035D-007C-6CD19F8ECA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21120257">
            <a:off x="210905" y="5039314"/>
            <a:ext cx="2364059" cy="101595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7E633D8-5DC0-ED22-FAD6-D512C40908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rot="21120257">
            <a:off x="266200" y="5093030"/>
            <a:ext cx="2364059" cy="101595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A155A3F-82ED-EF26-8B1F-4110713738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 rot="21120257">
            <a:off x="210904" y="5194722"/>
            <a:ext cx="2364059" cy="101595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313FFFD-1731-03E8-2595-A8E237F2A8B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 rot="21120257">
            <a:off x="191642" y="5307791"/>
            <a:ext cx="2364059" cy="10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9EC38A-ABD7-035D-007C-6CD19F8ECA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10905" y="5039314"/>
            <a:ext cx="2364059" cy="101595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7E633D8-5DC0-ED22-FAD6-D512C40908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66200" y="5093030"/>
            <a:ext cx="2364059" cy="101595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A155A3F-82ED-EF26-8B1F-4110713738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10904" y="5194722"/>
            <a:ext cx="2364059" cy="101595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313FFFD-1731-03E8-2595-A8E237F2A8B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19230" y="5194720"/>
            <a:ext cx="2364059" cy="10159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6584EA-5295-59AE-D0EC-D8F4ECDD5E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180585" y="5061914"/>
            <a:ext cx="2364059" cy="1015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CFD38-2CF8-27F1-09D9-90FFC75293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19229" y="5140483"/>
            <a:ext cx="2364059" cy="1015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E07E9-87DF-1062-5803-18D1925D048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30227" y="5343865"/>
            <a:ext cx="2364059" cy="10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70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9EC38A-ABD7-035D-007C-6CD19F8ECA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10905" y="5039314"/>
            <a:ext cx="2364059" cy="101595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7E633D8-5DC0-ED22-FAD6-D512C40908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66200" y="5093030"/>
            <a:ext cx="2364059" cy="101595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A155A3F-82ED-EF26-8B1F-4110713738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10904" y="5194722"/>
            <a:ext cx="2364059" cy="101595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313FFFD-1731-03E8-2595-A8E237F2A8B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19230" y="5194720"/>
            <a:ext cx="2364059" cy="10159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6584EA-5295-59AE-D0EC-D8F4ECDD5E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180585" y="5061914"/>
            <a:ext cx="2364059" cy="1015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CFD38-2CF8-27F1-09D9-90FFC75293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19229" y="5140483"/>
            <a:ext cx="2364059" cy="1015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E07E9-87DF-1062-5803-18D1925D048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19229" y="5332645"/>
            <a:ext cx="2364059" cy="101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CBB5EB-F7CF-C370-8006-BA97DA01168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30227" y="4971188"/>
            <a:ext cx="2364059" cy="1015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0A6175-F457-5DF5-4D04-9C75C9B28E5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 rot="21120257">
            <a:off x="296520" y="5296107"/>
            <a:ext cx="2364059" cy="10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75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078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AA4EB-0129-F516-F533-B4CBCACA86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 rot="21065576">
            <a:off x="286699" y="4794478"/>
            <a:ext cx="2168351" cy="931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2C1F9-DEC1-7741-BE23-991ED87BF3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 rot="21065576">
            <a:off x="453686" y="4942654"/>
            <a:ext cx="2168351" cy="931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0A366-8EE8-0845-8103-0187648A9A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21065576">
            <a:off x="206442" y="5160204"/>
            <a:ext cx="2168351" cy="931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6D15B-196E-41BA-75F2-00834160369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 rot="21065576">
            <a:off x="452718" y="5268980"/>
            <a:ext cx="2168351" cy="931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9E9263-3B2B-7674-8C28-333D35B20BA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 rot="21065576">
            <a:off x="286698" y="4977341"/>
            <a:ext cx="2168351" cy="9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4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AA4EB-0129-F516-F533-B4CBCACA86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 rot="21065576">
            <a:off x="286699" y="4794478"/>
            <a:ext cx="2168351" cy="931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2C1F9-DEC1-7741-BE23-991ED87BF3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rot="21065576">
            <a:off x="453686" y="4942654"/>
            <a:ext cx="2168351" cy="931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0A366-8EE8-0845-8103-0187648A9A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21065576">
            <a:off x="206442" y="5160204"/>
            <a:ext cx="2168351" cy="9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79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AA4EB-0129-F516-F533-B4CBCACA86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rot="21065576">
            <a:off x="286699" y="4794478"/>
            <a:ext cx="2168351" cy="931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2C1F9-DEC1-7741-BE23-991ED87BF3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 rot="21065576">
            <a:off x="453686" y="4942654"/>
            <a:ext cx="2168351" cy="931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0A366-8EE8-0845-8103-0187648A9A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 rot="21065576">
            <a:off x="206442" y="5160204"/>
            <a:ext cx="2168351" cy="931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C787E-852F-5AD8-D377-DFB1B7A201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 rot="21065576">
            <a:off x="358842" y="5312604"/>
            <a:ext cx="2168351" cy="931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FD704-54E1-8E22-B281-9FE6A2932A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 rot="21065576">
            <a:off x="301287" y="4774056"/>
            <a:ext cx="2168351" cy="931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D44A3-4AFB-10E4-E2AE-E06154BC90C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 rot="21065576">
            <a:off x="362898" y="5031323"/>
            <a:ext cx="2168351" cy="931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1D5EDC-1FD8-FC0F-5006-1345FD4CC1D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 rot="21065576">
            <a:off x="424509" y="5288590"/>
            <a:ext cx="2168351" cy="93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8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7789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764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B4150-F1D2-123F-F39C-7A56C30AA5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 rot="21218320">
            <a:off x="245666" y="4754739"/>
            <a:ext cx="2265455" cy="973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AFF485-1E7B-CA5A-E900-74F2E01E6A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 rot="21218320">
            <a:off x="368687" y="4959537"/>
            <a:ext cx="2265455" cy="973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222D3-D839-64E4-17C9-44DE6716D9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rot="21218320">
            <a:off x="201700" y="5152612"/>
            <a:ext cx="2265455" cy="9735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BFBFFA-D889-BB52-0ACB-9854A8BCF8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 rot="21218320">
            <a:off x="368687" y="5290671"/>
            <a:ext cx="2265455" cy="973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E6A4E-E838-C94C-ECC1-8FA27DF7C7D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 rot="21218320">
            <a:off x="320541" y="5085874"/>
            <a:ext cx="2265455" cy="9735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0F1745-242B-6210-77FA-E8E78ED4C8F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 rot="21218320">
            <a:off x="307177" y="4797285"/>
            <a:ext cx="2265455" cy="9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40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B4150-F1D2-123F-F39C-7A56C30AA5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 rot="21218320">
            <a:off x="245666" y="4754739"/>
            <a:ext cx="2265455" cy="973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AFF485-1E7B-CA5A-E900-74F2E01E6A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rot="21218320">
            <a:off x="368687" y="4959537"/>
            <a:ext cx="2265455" cy="973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222D3-D839-64E4-17C9-44DE6716D9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rot="21218320">
            <a:off x="201700" y="5152612"/>
            <a:ext cx="2265455" cy="9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2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B4150-F1D2-123F-F39C-7A56C30AA5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245666" y="4754739"/>
            <a:ext cx="2265455" cy="973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AFF485-1E7B-CA5A-E900-74F2E01E6A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368687" y="4959537"/>
            <a:ext cx="2265455" cy="973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222D3-D839-64E4-17C9-44DE6716D9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201700" y="5152612"/>
            <a:ext cx="2265455" cy="973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9F298-153C-CAA1-BD80-EEF47A15E9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245665" y="5340387"/>
            <a:ext cx="2265455" cy="973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A3BDC-8F03-8C6C-3C41-75B56626F88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223684" y="4879167"/>
            <a:ext cx="2265455" cy="973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CA755-7847-F7EC-7E49-CFF778EF7FE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376084" y="5031567"/>
            <a:ext cx="2265455" cy="97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830275-30EB-2BE0-FC39-239E616E6BD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369957" y="5287867"/>
            <a:ext cx="2265455" cy="973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25C79-A5AC-90D0-AADF-7EB040639A9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 rot="21218320">
            <a:off x="253063" y="4987038"/>
            <a:ext cx="2265455" cy="9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73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807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3B178-9B71-020C-51F1-DFECFB6BE3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24892" y="4694224"/>
            <a:ext cx="2233328" cy="959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D94-ADB6-EEC1-D9ED-78DD3EBC0A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 rot="21120257">
            <a:off x="233628" y="4872950"/>
            <a:ext cx="2233328" cy="959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667BB-36EB-F8E4-6671-9D2C987214A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 rot="21065576">
            <a:off x="257381" y="4987839"/>
            <a:ext cx="2168351" cy="931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E9F5C-1B6F-5CA2-D400-1A972131631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 rot="21065576">
            <a:off x="234384" y="5183415"/>
            <a:ext cx="2168351" cy="931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D0254-107E-42D6-D3ED-83C05FA66C9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 rot="21218320">
            <a:off x="243637" y="5334854"/>
            <a:ext cx="2186416" cy="939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8113F2-1977-E283-1684-A05A327D66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 rot="21218320">
            <a:off x="380530" y="5452619"/>
            <a:ext cx="2186416" cy="939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8CA5A9-5A68-80AC-923F-E597024BB5A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4517" y="5023847"/>
            <a:ext cx="2186416" cy="9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34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4C7B553-27BF-1C32-3C76-7992D51E556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267954" y="1611509"/>
            <a:ext cx="1483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13B178-9B71-020C-51F1-DFECFB6BE3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 rot="21120257">
            <a:off x="224892" y="4694224"/>
            <a:ext cx="2233328" cy="9597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019C6F-5607-282C-5DCA-817F145D59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 rot="21120257">
            <a:off x="254602" y="4719462"/>
            <a:ext cx="2233328" cy="95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850FAA-9807-0D96-5456-D49027162BE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 rot="21120257">
            <a:off x="254600" y="4706844"/>
            <a:ext cx="2233328" cy="9597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E9F5C-1B6F-5CA2-D400-1A972131631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 rot="21065576">
            <a:off x="286699" y="4904720"/>
            <a:ext cx="2168351" cy="931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8113F2-1977-E283-1684-A05A327D66F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 rot="21218320">
            <a:off x="311892" y="5213443"/>
            <a:ext cx="2186416" cy="9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75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hlinkClick r:id="rId6"/>
            <a:extLst>
              <a:ext uri="{FF2B5EF4-FFF2-40B4-BE49-F238E27FC236}">
                <a16:creationId xmlns:a16="http://schemas.microsoft.com/office/drawing/2014/main" id="{3A1B2ACF-A23E-0444-B067-C535F89F67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9459" y="1959166"/>
            <a:ext cx="3171662" cy="201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7"/>
            <a:extLst>
              <a:ext uri="{FF2B5EF4-FFF2-40B4-BE49-F238E27FC236}">
                <a16:creationId xmlns:a16="http://schemas.microsoft.com/office/drawing/2014/main" id="{F8C9C710-2BA5-0693-AE62-EEA3CB41086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76393" y="1967064"/>
            <a:ext cx="3171662" cy="201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8"/>
            <a:extLst>
              <a:ext uri="{FF2B5EF4-FFF2-40B4-BE49-F238E27FC236}">
                <a16:creationId xmlns:a16="http://schemas.microsoft.com/office/drawing/2014/main" id="{0E0531A1-B7E0-4947-D962-193CC852768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86169" y="4138064"/>
            <a:ext cx="3171662" cy="2013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37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4"/>
            <a:extLst>
              <a:ext uri="{FF2B5EF4-FFF2-40B4-BE49-F238E27FC236}">
                <a16:creationId xmlns:a16="http://schemas.microsoft.com/office/drawing/2014/main" id="{8E037BA6-9B20-C57E-F702-6F69A93AB9A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77148" y="2536907"/>
            <a:ext cx="4697060" cy="2965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850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942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3730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2523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3244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4569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E631C02-AA52-1EA5-FCD1-55B853E070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880" y="3266452"/>
            <a:ext cx="822173" cy="7127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ED4162-8169-9D03-AB03-A4FC28E534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46827" y="3248884"/>
            <a:ext cx="822173" cy="7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300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E631C02-AA52-1EA5-FCD1-55B853E070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880" y="3266452"/>
            <a:ext cx="822173" cy="7127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ED4162-8169-9D03-AB03-A4FC28E534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46827" y="3248884"/>
            <a:ext cx="822173" cy="7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919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E631C02-AA52-1EA5-FCD1-55B853E070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880" y="3266452"/>
            <a:ext cx="822173" cy="7127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ED4162-8169-9D03-AB03-A4FC28E534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46827" y="3248884"/>
            <a:ext cx="822173" cy="7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620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E631C02-AA52-1EA5-FCD1-55B853E070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880" y="3266452"/>
            <a:ext cx="822173" cy="7127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ED4162-8169-9D03-AB03-A4FC28E534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46827" y="3248884"/>
            <a:ext cx="822173" cy="7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903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E631C02-AA52-1EA5-FCD1-55B853E070F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880" y="3266452"/>
            <a:ext cx="822173" cy="71275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ED4162-8169-9D03-AB03-A4FC28E534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46827" y="3248884"/>
            <a:ext cx="822173" cy="7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93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8"/>
            <a:extLst>
              <a:ext uri="{FF2B5EF4-FFF2-40B4-BE49-F238E27FC236}">
                <a16:creationId xmlns:a16="http://schemas.microsoft.com/office/drawing/2014/main" id="{6DB41EE7-8D08-0084-80D8-6AFF3B32A4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26086" y="1557327"/>
            <a:ext cx="1757853" cy="1373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9"/>
            <a:extLst>
              <a:ext uri="{FF2B5EF4-FFF2-40B4-BE49-F238E27FC236}">
                <a16:creationId xmlns:a16="http://schemas.microsoft.com/office/drawing/2014/main" id="{F9AF5AA3-0C12-A545-2F19-1A6E967BFC3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58669" y="1539478"/>
            <a:ext cx="1636121" cy="1373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10"/>
            <a:extLst>
              <a:ext uri="{FF2B5EF4-FFF2-40B4-BE49-F238E27FC236}">
                <a16:creationId xmlns:a16="http://schemas.microsoft.com/office/drawing/2014/main" id="{31E9016C-1B27-FE86-0055-8D82AD85DE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91253" y="1521629"/>
            <a:ext cx="1378896" cy="1373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11"/>
            <a:extLst>
              <a:ext uri="{FF2B5EF4-FFF2-40B4-BE49-F238E27FC236}">
                <a16:creationId xmlns:a16="http://schemas.microsoft.com/office/drawing/2014/main" id="{768041D0-3486-00DB-7FD1-E2F25E79D00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80749" y="3311475"/>
            <a:ext cx="1923348" cy="1450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2"/>
            <a:extLst>
              <a:ext uri="{FF2B5EF4-FFF2-40B4-BE49-F238E27FC236}">
                <a16:creationId xmlns:a16="http://schemas.microsoft.com/office/drawing/2014/main" id="{F48B5203-A08F-348C-1E59-860E23D129F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317102" y="3295674"/>
            <a:ext cx="1923348" cy="1450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173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4061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FD94D3A-0A13-7042-A0C1-3592733F45CE}" vid="{8231C243-90AD-B04D-9506-B2180B0977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28270</TotalTime>
  <Words>30</Words>
  <Application>Microsoft Office PowerPoint</Application>
  <PresentationFormat>Letter Paper (8.5x11 in)</PresentationFormat>
  <Paragraphs>29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Print Clearly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Gardner</dc:creator>
  <cp:lastModifiedBy>Ashlee DeDuijtsche</cp:lastModifiedBy>
  <cp:revision>186</cp:revision>
  <dcterms:created xsi:type="dcterms:W3CDTF">2021-09-14T15:22:18Z</dcterms:created>
  <dcterms:modified xsi:type="dcterms:W3CDTF">2024-03-01T14:40:56Z</dcterms:modified>
</cp:coreProperties>
</file>