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643" r:id="rId6"/>
    <p:sldId id="961" r:id="rId7"/>
    <p:sldId id="656" r:id="rId8"/>
    <p:sldId id="895" r:id="rId9"/>
    <p:sldId id="737" r:id="rId10"/>
    <p:sldId id="962" r:id="rId11"/>
    <p:sldId id="930" r:id="rId12"/>
    <p:sldId id="972" r:id="rId13"/>
    <p:sldId id="948" r:id="rId14"/>
    <p:sldId id="275" r:id="rId15"/>
    <p:sldId id="672" r:id="rId16"/>
    <p:sldId id="928" r:id="rId17"/>
    <p:sldId id="967" r:id="rId18"/>
    <p:sldId id="973" r:id="rId19"/>
    <p:sldId id="270" r:id="rId20"/>
    <p:sldId id="912" r:id="rId21"/>
    <p:sldId id="953" r:id="rId22"/>
    <p:sldId id="954" r:id="rId23"/>
    <p:sldId id="955" r:id="rId24"/>
    <p:sldId id="974" r:id="rId25"/>
    <p:sldId id="277" r:id="rId26"/>
    <p:sldId id="287" r:id="rId27"/>
    <p:sldId id="289" r:id="rId28"/>
    <p:sldId id="915" r:id="rId29"/>
    <p:sldId id="956" r:id="rId30"/>
    <p:sldId id="941" r:id="rId31"/>
    <p:sldId id="957" r:id="rId32"/>
    <p:sldId id="943" r:id="rId33"/>
    <p:sldId id="958" r:id="rId34"/>
    <p:sldId id="945" r:id="rId35"/>
    <p:sldId id="959" r:id="rId36"/>
    <p:sldId id="387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FFF380"/>
    <a:srgbClr val="FFFC00"/>
    <a:srgbClr val="D883FF"/>
    <a:srgbClr val="945200"/>
    <a:srgbClr val="00FDFF"/>
    <a:srgbClr val="FC6A03"/>
    <a:srgbClr val="E20000"/>
    <a:srgbClr val="FF7E79"/>
    <a:srgbClr val="FFF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39" autoAdjust="0"/>
    <p:restoredTop sz="95735"/>
  </p:normalViewPr>
  <p:slideViewPr>
    <p:cSldViewPr snapToGrid="0">
      <p:cViewPr varScale="1">
        <p:scale>
          <a:sx n="111" d="100"/>
          <a:sy n="111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A266B-734C-FC42-954E-1D186295DB5E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6643D-879D-9841-90D2-339F8A7E5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84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23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08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2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943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82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137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92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18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92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79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9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83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99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07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046BD-049F-8F49-A9C5-40C6B4EBB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62D9C9-6246-FE4F-AB34-B3D61386C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6519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C0063489-A270-8248-B01C-D9BBB7574E71}"/>
              </a:ext>
            </a:extLst>
          </p:cNvPr>
          <p:cNvSpPr/>
          <p:nvPr userDrawn="1"/>
        </p:nvSpPr>
        <p:spPr>
          <a:xfrm>
            <a:off x="1400148" y="970430"/>
            <a:ext cx="4292314" cy="174371"/>
          </a:xfrm>
          <a:prstGeom prst="rect">
            <a:avLst/>
          </a:prstGeom>
          <a:solidFill>
            <a:srgbClr val="00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A78EF4B-27E4-1740-A8B7-8A690AE50343}"/>
              </a:ext>
            </a:extLst>
          </p:cNvPr>
          <p:cNvGrpSpPr/>
          <p:nvPr userDrawn="1"/>
        </p:nvGrpSpPr>
        <p:grpSpPr>
          <a:xfrm>
            <a:off x="-108946" y="8244"/>
            <a:ext cx="11618948" cy="2650913"/>
            <a:chOff x="-21264" y="-65464"/>
            <a:chExt cx="11618948" cy="265091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32339B26-6C11-A641-83C1-DDE985097036}"/>
                </a:ext>
              </a:extLst>
            </p:cNvPr>
            <p:cNvGrpSpPr/>
            <p:nvPr userDrawn="1"/>
          </p:nvGrpSpPr>
          <p:grpSpPr>
            <a:xfrm>
              <a:off x="-21264" y="-65464"/>
              <a:ext cx="11491845" cy="2650913"/>
              <a:chOff x="-21264" y="-65464"/>
              <a:chExt cx="11491845" cy="2650913"/>
            </a:xfrm>
          </p:grpSpPr>
          <p:sp>
            <p:nvSpPr>
              <p:cNvPr id="24" name="Rounded Rectangular Callout 23">
                <a:extLst>
                  <a:ext uri="{FF2B5EF4-FFF2-40B4-BE49-F238E27FC236}">
                    <a16:creationId xmlns:a16="http://schemas.microsoft.com/office/drawing/2014/main" id="{2C96547B-6B96-1642-87C2-F67C1E75CBD1}"/>
                  </a:ext>
                </a:extLst>
              </p:cNvPr>
              <p:cNvSpPr/>
              <p:nvPr userDrawn="1"/>
            </p:nvSpPr>
            <p:spPr>
              <a:xfrm>
                <a:off x="1750059" y="1269857"/>
                <a:ext cx="9720522" cy="1315592"/>
              </a:xfrm>
              <a:prstGeom prst="wedgeRoundRectCallout">
                <a:avLst>
                  <a:gd name="adj1" fmla="val -53667"/>
                  <a:gd name="adj2" fmla="val -49186"/>
                  <a:gd name="adj3" fmla="val 16667"/>
                </a:avLst>
              </a:prstGeom>
              <a:solidFill>
                <a:srgbClr val="FFE6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A087985-113D-3446-9545-A5E3C7A2FC59}"/>
                  </a:ext>
                </a:extLst>
              </p:cNvPr>
              <p:cNvSpPr/>
              <p:nvPr userDrawn="1"/>
            </p:nvSpPr>
            <p:spPr>
              <a:xfrm>
                <a:off x="1217903" y="187116"/>
                <a:ext cx="823272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6000" b="1" dirty="0">
                    <a:latin typeface="Century Gothic" panose="020B0502020202020204" pitchFamily="34" charset="0"/>
                  </a:rPr>
                  <a:t>Vocabulary Highlight</a:t>
                </a:r>
                <a:endParaRPr lang="en-US" sz="6000" b="1" i="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BACD4809-9911-224E-B31A-7FB44547B5F9}"/>
                  </a:ext>
                </a:extLst>
              </p:cNvPr>
              <p:cNvGrpSpPr/>
              <p:nvPr userDrawn="1"/>
            </p:nvGrpSpPr>
            <p:grpSpPr>
              <a:xfrm rot="20421438">
                <a:off x="-21264" y="-65464"/>
                <a:ext cx="1554480" cy="1554480"/>
                <a:chOff x="67285" y="1040325"/>
                <a:chExt cx="1554480" cy="1554480"/>
              </a:xfrm>
            </p:grpSpPr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A3B25AD5-5D5E-2B40-8248-B9764507A7CE}"/>
                    </a:ext>
                  </a:extLst>
                </p:cNvPr>
                <p:cNvSpPr/>
                <p:nvPr userDrawn="1"/>
              </p:nvSpPr>
              <p:spPr>
                <a:xfrm rot="21099380">
                  <a:off x="594022" y="1376952"/>
                  <a:ext cx="538895" cy="879692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28" name="Picture 27" descr="A black and white logo&#10;&#10;Description automatically generated with low confidence">
                  <a:extLst>
                    <a:ext uri="{FF2B5EF4-FFF2-40B4-BE49-F238E27FC236}">
                      <a16:creationId xmlns:a16="http://schemas.microsoft.com/office/drawing/2014/main" id="{2E9BF24D-06E2-F744-90D8-31ADE8C5F64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285" y="1040325"/>
                  <a:ext cx="1554480" cy="1554480"/>
                </a:xfrm>
                <a:prstGeom prst="rect">
                  <a:avLst/>
                </a:prstGeom>
              </p:spPr>
            </p:pic>
          </p:grpSp>
        </p:grp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8556190-6C56-0748-B4DC-6819CA840A00}"/>
                </a:ext>
              </a:extLst>
            </p:cNvPr>
            <p:cNvSpPr/>
            <p:nvPr userDrawn="1"/>
          </p:nvSpPr>
          <p:spPr>
            <a:xfrm>
              <a:off x="1877163" y="1407339"/>
              <a:ext cx="9720521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700"/>
                </a:spcAft>
                <a:buClrTx/>
                <a:buSzTx/>
                <a:buFontTx/>
                <a:buNone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800" dirty="0">
                  <a:latin typeface="Century Gothic" panose="020B0502020202020204" pitchFamily="34" charset="0"/>
                </a:rPr>
                <a:t>Any fraction with a </a:t>
              </a:r>
              <a:r>
                <a:rPr lang="en-US" sz="2800" b="1" dirty="0">
                  <a:latin typeface="Century Gothic" panose="020B0502020202020204" pitchFamily="34" charset="0"/>
                </a:rPr>
                <a:t>1</a:t>
              </a:r>
              <a:r>
                <a:rPr lang="en-US" sz="2800" dirty="0">
                  <a:latin typeface="Century Gothic" panose="020B0502020202020204" pitchFamily="34" charset="0"/>
                </a:rPr>
                <a:t> in the numerator is called a </a:t>
              </a:r>
              <a:r>
                <a:rPr lang="en-US" sz="2800" b="1" dirty="0">
                  <a:latin typeface="Century Gothic" panose="020B0502020202020204" pitchFamily="34" charset="0"/>
                </a:rPr>
                <a:t>unit fraction.  </a:t>
              </a:r>
            </a:p>
          </p:txBody>
        </p:sp>
      </p:grpSp>
      <p:pic>
        <p:nvPicPr>
          <p:cNvPr id="29" name="Picture 28" descr="Shape, square&#10;&#10;Description automatically generated">
            <a:extLst>
              <a:ext uri="{FF2B5EF4-FFF2-40B4-BE49-F238E27FC236}">
                <a16:creationId xmlns:a16="http://schemas.microsoft.com/office/drawing/2014/main" id="{23291B5C-A635-3D4D-96C9-1DFE85E48B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142" y="5877343"/>
            <a:ext cx="1522439" cy="4572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72537F-8761-D648-ACDA-9BFCB2FDFF9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345" y="3887659"/>
            <a:ext cx="830763" cy="18288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3A0002F-822B-984D-8FA8-F9BE5987F5F2}"/>
              </a:ext>
            </a:extLst>
          </p:cNvPr>
          <p:cNvSpPr txBox="1"/>
          <p:nvPr userDrawn="1"/>
        </p:nvSpPr>
        <p:spPr>
          <a:xfrm>
            <a:off x="2202021" y="2916657"/>
            <a:ext cx="7787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latin typeface="Century Gothic" panose="020B0502020202020204" pitchFamily="34" charset="0"/>
              </a:rPr>
              <a:t>Examples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DD545009-FFD7-5644-ACEB-E1599DD7453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49254" y="5877343"/>
            <a:ext cx="1534160" cy="4572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D2D9302-F65C-0A40-8420-E9A63DF2289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56464" y="3887659"/>
            <a:ext cx="958544" cy="182880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0C2ECB57-1B8B-A243-92F4-1D36E5BD258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03145" y="5877343"/>
            <a:ext cx="1534257" cy="45720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4F9B865D-3BAD-B84B-B2A9-ACAF5C51561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1140" y="3887659"/>
            <a:ext cx="958544" cy="1828800"/>
          </a:xfrm>
          <a:prstGeom prst="rect">
            <a:avLst/>
          </a:prstGeom>
        </p:spPr>
      </p:pic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D61B703-30FC-2D47-B371-29F3F4CAB0DD}"/>
              </a:ext>
            </a:extLst>
          </p:cNvPr>
          <p:cNvCxnSpPr/>
          <p:nvPr userDrawn="1"/>
        </p:nvCxnSpPr>
        <p:spPr>
          <a:xfrm>
            <a:off x="8742060" y="7896608"/>
            <a:ext cx="307731" cy="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2C1C0AAA-57A2-9C4E-AA25-077D4651BBE6}"/>
              </a:ext>
            </a:extLst>
          </p:cNvPr>
          <p:cNvSpPr txBox="1"/>
          <p:nvPr userDrawn="1"/>
        </p:nvSpPr>
        <p:spPr>
          <a:xfrm>
            <a:off x="9251356" y="7660576"/>
            <a:ext cx="21315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entury Gothic" panose="020B0502020202020204" pitchFamily="34" charset="0"/>
              </a:rPr>
              <a:t>number of equal parts</a:t>
            </a:r>
          </a:p>
          <a:p>
            <a:r>
              <a:rPr lang="en-US" sz="1400" dirty="0">
                <a:solidFill>
                  <a:srgbClr val="FF0000"/>
                </a:solidFill>
                <a:latin typeface="Century Gothic" panose="020B0502020202020204" pitchFamily="34" charset="0"/>
              </a:rPr>
              <a:t>    being counted </a:t>
            </a:r>
            <a:endParaRPr lang="en-US" sz="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46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4660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615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Calendar&#10;&#10;Description automatically generated with medium confidence">
            <a:extLst>
              <a:ext uri="{FF2B5EF4-FFF2-40B4-BE49-F238E27FC236}">
                <a16:creationId xmlns:a16="http://schemas.microsoft.com/office/drawing/2014/main" id="{D4828C76-87B7-324A-B799-9CBCBC17B3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1446" y="7757160"/>
            <a:ext cx="6660805" cy="6858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CFDCAE4-C8A5-664A-9D67-C14FA2BEB6EC}"/>
              </a:ext>
            </a:extLst>
          </p:cNvPr>
          <p:cNvSpPr>
            <a:spLocks noChangeAspect="1"/>
          </p:cNvSpPr>
          <p:nvPr userDrawn="1"/>
        </p:nvSpPr>
        <p:spPr>
          <a:xfrm>
            <a:off x="2613803" y="-1085728"/>
            <a:ext cx="795969" cy="795528"/>
          </a:xfrm>
          <a:prstGeom prst="rect">
            <a:avLst/>
          </a:prstGeom>
          <a:solidFill>
            <a:srgbClr val="00FD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C8EF41-AB6E-2546-A45B-4514B069EF94}"/>
              </a:ext>
            </a:extLst>
          </p:cNvPr>
          <p:cNvSpPr>
            <a:spLocks noChangeAspect="1"/>
          </p:cNvSpPr>
          <p:nvPr userDrawn="1"/>
        </p:nvSpPr>
        <p:spPr>
          <a:xfrm>
            <a:off x="6710771" y="-1003481"/>
            <a:ext cx="308619" cy="320040"/>
          </a:xfrm>
          <a:prstGeom prst="rect">
            <a:avLst/>
          </a:prstGeom>
          <a:solidFill>
            <a:srgbClr val="FF7E7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82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1009E0-36DC-B64B-8E31-A3052C4260A1}"/>
              </a:ext>
            </a:extLst>
          </p:cNvPr>
          <p:cNvSpPr/>
          <p:nvPr userDrawn="1"/>
        </p:nvSpPr>
        <p:spPr>
          <a:xfrm>
            <a:off x="1400148" y="970430"/>
            <a:ext cx="4292314" cy="174371"/>
          </a:xfrm>
          <a:prstGeom prst="rect">
            <a:avLst/>
          </a:prstGeom>
          <a:solidFill>
            <a:srgbClr val="00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B04F4B9-4AEE-FD4B-BBA6-F384C210E98A}"/>
              </a:ext>
            </a:extLst>
          </p:cNvPr>
          <p:cNvGrpSpPr/>
          <p:nvPr userDrawn="1"/>
        </p:nvGrpSpPr>
        <p:grpSpPr>
          <a:xfrm>
            <a:off x="-108946" y="8244"/>
            <a:ext cx="11491845" cy="3351258"/>
            <a:chOff x="-21264" y="-65464"/>
            <a:chExt cx="11491845" cy="335125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E67590A-5961-2141-B129-E03413924B4B}"/>
                </a:ext>
              </a:extLst>
            </p:cNvPr>
            <p:cNvGrpSpPr/>
            <p:nvPr userDrawn="1"/>
          </p:nvGrpSpPr>
          <p:grpSpPr>
            <a:xfrm>
              <a:off x="-21264" y="-65464"/>
              <a:ext cx="11491845" cy="3351258"/>
              <a:chOff x="-21264" y="-65464"/>
              <a:chExt cx="11491845" cy="3351258"/>
            </a:xfrm>
          </p:grpSpPr>
          <p:sp>
            <p:nvSpPr>
              <p:cNvPr id="6" name="Rounded Rectangular Callout 5">
                <a:extLst>
                  <a:ext uri="{FF2B5EF4-FFF2-40B4-BE49-F238E27FC236}">
                    <a16:creationId xmlns:a16="http://schemas.microsoft.com/office/drawing/2014/main" id="{2BBF591A-893E-FC42-A4F0-82322044587A}"/>
                  </a:ext>
                </a:extLst>
              </p:cNvPr>
              <p:cNvSpPr/>
              <p:nvPr userDrawn="1"/>
            </p:nvSpPr>
            <p:spPr>
              <a:xfrm>
                <a:off x="1750059" y="1269858"/>
                <a:ext cx="9720522" cy="2015936"/>
              </a:xfrm>
              <a:prstGeom prst="wedgeRoundRectCallout">
                <a:avLst>
                  <a:gd name="adj1" fmla="val -53667"/>
                  <a:gd name="adj2" fmla="val -49186"/>
                  <a:gd name="adj3" fmla="val 16667"/>
                </a:avLst>
              </a:prstGeom>
              <a:solidFill>
                <a:srgbClr val="FFE6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C3C400A-8780-D94D-9C74-662FA75B380B}"/>
                  </a:ext>
                </a:extLst>
              </p:cNvPr>
              <p:cNvSpPr/>
              <p:nvPr userDrawn="1"/>
            </p:nvSpPr>
            <p:spPr>
              <a:xfrm>
                <a:off x="1217902" y="187116"/>
                <a:ext cx="837744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60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Vocabulary Highlight!</a:t>
                </a:r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6AD0A27C-E400-5647-88BE-646E92A37411}"/>
                  </a:ext>
                </a:extLst>
              </p:cNvPr>
              <p:cNvGrpSpPr/>
              <p:nvPr userDrawn="1"/>
            </p:nvGrpSpPr>
            <p:grpSpPr>
              <a:xfrm rot="20421438">
                <a:off x="-21264" y="-65464"/>
                <a:ext cx="1554480" cy="1554480"/>
                <a:chOff x="67285" y="1040325"/>
                <a:chExt cx="1554480" cy="1554480"/>
              </a:xfrm>
            </p:grpSpPr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07F6C9BE-AEC2-9344-ABDB-DACC8B9407A5}"/>
                    </a:ext>
                  </a:extLst>
                </p:cNvPr>
                <p:cNvSpPr/>
                <p:nvPr userDrawn="1"/>
              </p:nvSpPr>
              <p:spPr>
                <a:xfrm rot="21099380">
                  <a:off x="594022" y="1376952"/>
                  <a:ext cx="538895" cy="879692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0" name="Picture 9" descr="A black and white logo&#10;&#10;Description automatically generated with low confidence">
                  <a:extLst>
                    <a:ext uri="{FF2B5EF4-FFF2-40B4-BE49-F238E27FC236}">
                      <a16:creationId xmlns:a16="http://schemas.microsoft.com/office/drawing/2014/main" id="{FC87D0B1-F1C7-1F45-B587-8FB14A7B357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285" y="1040325"/>
                  <a:ext cx="1554480" cy="1554480"/>
                </a:xfrm>
                <a:prstGeom prst="rect">
                  <a:avLst/>
                </a:prstGeom>
              </p:spPr>
            </p:pic>
          </p:grpSp>
        </p:grp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D5884B9-97AD-C84F-AC7B-0D387783C1FC}"/>
                </a:ext>
              </a:extLst>
            </p:cNvPr>
            <p:cNvSpPr/>
            <p:nvPr userDrawn="1"/>
          </p:nvSpPr>
          <p:spPr>
            <a:xfrm>
              <a:off x="1920709" y="1469912"/>
              <a:ext cx="9538442" cy="16158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700"/>
                </a:spcAft>
                <a:buClrTx/>
                <a:buSzTx/>
                <a:buFontTx/>
                <a:buNone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300" b="1" dirty="0">
                  <a:latin typeface="Century Gothic" panose="020B0502020202020204" pitchFamily="34" charset="0"/>
                </a:rPr>
                <a:t>Reasonableness</a:t>
              </a:r>
              <a:r>
                <a:rPr lang="en-US" sz="3300" dirty="0">
                  <a:latin typeface="Century Gothic" panose="020B0502020202020204" pitchFamily="34" charset="0"/>
                </a:rPr>
                <a:t> helps us check to ensure our answers make sense and are logical. This is an important math concept.</a:t>
              </a:r>
              <a:endParaRPr lang="en-US" sz="3300" i="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7183A1E-8759-D84F-ACBF-7C8DE6F1CE02}"/>
              </a:ext>
            </a:extLst>
          </p:cNvPr>
          <p:cNvSpPr txBox="1"/>
          <p:nvPr userDrawn="1"/>
        </p:nvSpPr>
        <p:spPr>
          <a:xfrm>
            <a:off x="2225377" y="3571083"/>
            <a:ext cx="8432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Two ways to check for reasonableness: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424E5A-0463-534A-80ED-BFD3B5B235EA}"/>
              </a:ext>
            </a:extLst>
          </p:cNvPr>
          <p:cNvSpPr/>
          <p:nvPr userDrawn="1"/>
        </p:nvSpPr>
        <p:spPr>
          <a:xfrm>
            <a:off x="1394773" y="4403483"/>
            <a:ext cx="4701227" cy="21936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FECA71-AF92-5841-B5B2-7D6CE2CE2FA5}"/>
              </a:ext>
            </a:extLst>
          </p:cNvPr>
          <p:cNvSpPr txBox="1"/>
          <p:nvPr userDrawn="1"/>
        </p:nvSpPr>
        <p:spPr>
          <a:xfrm>
            <a:off x="1880168" y="4493262"/>
            <a:ext cx="37304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>
                <a:latin typeface="Century Gothic" panose="020B0502020202020204" pitchFamily="34" charset="0"/>
              </a:rPr>
              <a:t>Estimate the Solution</a:t>
            </a:r>
            <a:endParaRPr lang="en-US" sz="2800" b="1" u="sng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F980E0-DEC0-074D-B308-644A28476C37}"/>
              </a:ext>
            </a:extLst>
          </p:cNvPr>
          <p:cNvSpPr txBox="1"/>
          <p:nvPr userDrawn="1"/>
        </p:nvSpPr>
        <p:spPr>
          <a:xfrm>
            <a:off x="1394773" y="5088646"/>
            <a:ext cx="4706362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entury Gothic" panose="020B0502020202020204" pitchFamily="34" charset="0"/>
              </a:rPr>
              <a:t>Estimating is finding an answer that is close to the exact answer. Rounding can help you estimate.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FBF001-8C7D-C04E-B8CA-8B7CB20931C1}"/>
              </a:ext>
            </a:extLst>
          </p:cNvPr>
          <p:cNvSpPr txBox="1"/>
          <p:nvPr userDrawn="1"/>
        </p:nvSpPr>
        <p:spPr>
          <a:xfrm>
            <a:off x="1281115" y="7397317"/>
            <a:ext cx="6900863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entury Gothic" panose="020B0502020202020204" pitchFamily="34" charset="0"/>
              </a:rPr>
              <a:t>Estimating is finding an answer that is close to the exact answer. Rounding can help you estimate.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Example: </a:t>
            </a:r>
          </a:p>
          <a:p>
            <a:pPr algn="ctr"/>
            <a:r>
              <a:rPr lang="en-US" sz="1600" dirty="0">
                <a:latin typeface="Century Gothic" panose="020B0502020202020204" pitchFamily="34" charset="0"/>
              </a:rPr>
              <a:t>39 + 12 is about 50 </a:t>
            </a:r>
          </a:p>
          <a:p>
            <a:pPr algn="ctr"/>
            <a:r>
              <a:rPr lang="en-US" sz="1600" dirty="0">
                <a:latin typeface="Century Gothic" panose="020B0502020202020204" pitchFamily="34" charset="0"/>
              </a:rPr>
              <a:t>Round to 39 to 40 and 12 to 10.  The sum of 40 + 10 is 50.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4A4B24B-DFB0-764D-8A0B-DC5A8C86ECD0}"/>
              </a:ext>
            </a:extLst>
          </p:cNvPr>
          <p:cNvSpPr/>
          <p:nvPr userDrawn="1"/>
        </p:nvSpPr>
        <p:spPr>
          <a:xfrm>
            <a:off x="6323527" y="4403483"/>
            <a:ext cx="5047942" cy="21936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9FCD2C-CAF1-1A40-84CD-B7BF132C7579}"/>
              </a:ext>
            </a:extLst>
          </p:cNvPr>
          <p:cNvSpPr txBox="1"/>
          <p:nvPr userDrawn="1"/>
        </p:nvSpPr>
        <p:spPr>
          <a:xfrm>
            <a:off x="6382505" y="4478508"/>
            <a:ext cx="47012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>
                <a:latin typeface="Century Gothic" panose="020B0502020202020204" pitchFamily="34" charset="0"/>
              </a:rPr>
              <a:t>Use the Inverse Operation</a:t>
            </a:r>
            <a:endParaRPr lang="en-US" sz="2800" b="1" u="sng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BEC87D-09B6-0B43-A1E4-288CCD70CAD9}"/>
              </a:ext>
            </a:extLst>
          </p:cNvPr>
          <p:cNvSpPr txBox="1"/>
          <p:nvPr userDrawn="1"/>
        </p:nvSpPr>
        <p:spPr>
          <a:xfrm>
            <a:off x="6427154" y="5088647"/>
            <a:ext cx="495574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entury Gothic" panose="020B0502020202020204" pitchFamily="34" charset="0"/>
              </a:rPr>
              <a:t>You can easily check your work using the inverse operation. For example, check subtraction problems with addition.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442145-91B0-E447-9054-DCAC5A9B334E}"/>
              </a:ext>
            </a:extLst>
          </p:cNvPr>
          <p:cNvSpPr txBox="1"/>
          <p:nvPr userDrawn="1"/>
        </p:nvSpPr>
        <p:spPr>
          <a:xfrm>
            <a:off x="138355" y="2321518"/>
            <a:ext cx="1624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Are correct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135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B8CA6D-0261-C74C-92C6-9D3C65CAEC72}"/>
              </a:ext>
            </a:extLst>
          </p:cNvPr>
          <p:cNvSpPr/>
          <p:nvPr userDrawn="1"/>
        </p:nvSpPr>
        <p:spPr>
          <a:xfrm>
            <a:off x="3550920" y="1020360"/>
            <a:ext cx="2937967" cy="180968"/>
          </a:xfrm>
          <a:prstGeom prst="rect">
            <a:avLst/>
          </a:prstGeom>
          <a:solidFill>
            <a:srgbClr val="00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C41AC96-A41A-D54A-8917-36132DC18946}"/>
              </a:ext>
            </a:extLst>
          </p:cNvPr>
          <p:cNvGrpSpPr/>
          <p:nvPr userDrawn="1"/>
        </p:nvGrpSpPr>
        <p:grpSpPr>
          <a:xfrm>
            <a:off x="-108946" y="8244"/>
            <a:ext cx="11577709" cy="3120719"/>
            <a:chOff x="-21264" y="-65464"/>
            <a:chExt cx="11577709" cy="3120719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FEDED25-82B9-A946-89FD-94BA37FB2FEA}"/>
                </a:ext>
              </a:extLst>
            </p:cNvPr>
            <p:cNvGrpSpPr/>
            <p:nvPr userDrawn="1"/>
          </p:nvGrpSpPr>
          <p:grpSpPr>
            <a:xfrm>
              <a:off x="-21264" y="-65464"/>
              <a:ext cx="11491845" cy="3120719"/>
              <a:chOff x="-21264" y="-65464"/>
              <a:chExt cx="11491845" cy="3120719"/>
            </a:xfrm>
          </p:grpSpPr>
          <p:sp>
            <p:nvSpPr>
              <p:cNvPr id="6" name="Rounded Rectangular Callout 5">
                <a:extLst>
                  <a:ext uri="{FF2B5EF4-FFF2-40B4-BE49-F238E27FC236}">
                    <a16:creationId xmlns:a16="http://schemas.microsoft.com/office/drawing/2014/main" id="{77296AA9-B674-F844-A7E9-532A3CABB631}"/>
                  </a:ext>
                </a:extLst>
              </p:cNvPr>
              <p:cNvSpPr/>
              <p:nvPr userDrawn="1"/>
            </p:nvSpPr>
            <p:spPr>
              <a:xfrm>
                <a:off x="1750059" y="1269858"/>
                <a:ext cx="9720522" cy="1785397"/>
              </a:xfrm>
              <a:prstGeom prst="wedgeRoundRectCallout">
                <a:avLst>
                  <a:gd name="adj1" fmla="val -53667"/>
                  <a:gd name="adj2" fmla="val -49186"/>
                  <a:gd name="adj3" fmla="val 16667"/>
                </a:avLst>
              </a:prstGeom>
              <a:solidFill>
                <a:srgbClr val="FFE6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4AF8F49-447A-694E-85B1-80EA2BC70439}"/>
                  </a:ext>
                </a:extLst>
              </p:cNvPr>
              <p:cNvSpPr/>
              <p:nvPr userDrawn="1"/>
            </p:nvSpPr>
            <p:spPr>
              <a:xfrm>
                <a:off x="87682" y="212142"/>
                <a:ext cx="837744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60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Did You Know?</a:t>
                </a:r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471E2485-B4DE-A541-8D58-6B52DA04301C}"/>
                  </a:ext>
                </a:extLst>
              </p:cNvPr>
              <p:cNvGrpSpPr/>
              <p:nvPr userDrawn="1"/>
            </p:nvGrpSpPr>
            <p:grpSpPr>
              <a:xfrm rot="20421438">
                <a:off x="-21264" y="-65464"/>
                <a:ext cx="1554480" cy="1554480"/>
                <a:chOff x="67285" y="1040325"/>
                <a:chExt cx="1554480" cy="1554480"/>
              </a:xfrm>
            </p:grpSpPr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1016C388-77C3-B74C-924B-FAE8439F82EC}"/>
                    </a:ext>
                  </a:extLst>
                </p:cNvPr>
                <p:cNvSpPr/>
                <p:nvPr userDrawn="1"/>
              </p:nvSpPr>
              <p:spPr>
                <a:xfrm rot="21099380">
                  <a:off x="594022" y="1376952"/>
                  <a:ext cx="538895" cy="879692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0" name="Picture 9" descr="A black and white logo&#10;&#10;Description automatically generated with low confidence">
                  <a:extLst>
                    <a:ext uri="{FF2B5EF4-FFF2-40B4-BE49-F238E27FC236}">
                      <a16:creationId xmlns:a16="http://schemas.microsoft.com/office/drawing/2014/main" id="{5980E7EF-2C4F-C44B-A8FA-D3005201266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285" y="1040325"/>
                  <a:ext cx="1554480" cy="1554480"/>
                </a:xfrm>
                <a:prstGeom prst="rect">
                  <a:avLst/>
                </a:prstGeom>
              </p:spPr>
            </p:pic>
          </p:grpSp>
        </p:grp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E1CB5BF-51A6-A142-B4B3-023D00E68E2B}"/>
                </a:ext>
              </a:extLst>
            </p:cNvPr>
            <p:cNvSpPr/>
            <p:nvPr userDrawn="1"/>
          </p:nvSpPr>
          <p:spPr>
            <a:xfrm>
              <a:off x="1835923" y="1375339"/>
              <a:ext cx="9720522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700"/>
                </a:spcAft>
                <a:buClrTx/>
                <a:buSzTx/>
                <a:buFontTx/>
                <a:buNone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200" dirty="0">
                  <a:latin typeface="Century Gothic" panose="020B0502020202020204" pitchFamily="34" charset="0"/>
                </a:rPr>
                <a:t>Understanding </a:t>
              </a:r>
              <a:r>
                <a:rPr lang="en-US" sz="3200" b="1" dirty="0">
                  <a:latin typeface="Century Gothic" panose="020B0502020202020204" pitchFamily="34" charset="0"/>
                </a:rPr>
                <a:t>what is happening </a:t>
              </a:r>
              <a:r>
                <a:rPr lang="en-US" sz="3200" dirty="0">
                  <a:latin typeface="Century Gothic" panose="020B0502020202020204" pitchFamily="34" charset="0"/>
                </a:rPr>
                <a:t>in a word problem as well as the </a:t>
              </a:r>
              <a:r>
                <a:rPr lang="en-US" sz="3200" b="1" dirty="0">
                  <a:latin typeface="Century Gothic" panose="020B0502020202020204" pitchFamily="34" charset="0"/>
                </a:rPr>
                <a:t>actions of the operations </a:t>
              </a:r>
              <a:r>
                <a:rPr lang="en-US" sz="3200" dirty="0">
                  <a:latin typeface="Century Gothic" panose="020B0502020202020204" pitchFamily="34" charset="0"/>
                </a:rPr>
                <a:t>will help you solve the problem.</a:t>
              </a:r>
              <a:endParaRPr lang="en-US" sz="3200" i="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31E1794E-0A90-EE4B-B8A7-48EF9A08A2C5}"/>
              </a:ext>
            </a:extLst>
          </p:cNvPr>
          <p:cNvSpPr txBox="1"/>
          <p:nvPr userDrawn="1"/>
        </p:nvSpPr>
        <p:spPr>
          <a:xfrm>
            <a:off x="1316231" y="3230572"/>
            <a:ext cx="10190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entury Gothic" panose="020B0502020202020204" pitchFamily="34" charset="0"/>
              </a:rPr>
              <a:t>Math Operations and Actions</a:t>
            </a:r>
            <a:endParaRPr lang="en-US" sz="3200" b="1" i="0" dirty="0">
              <a:latin typeface="Century Gothic" panose="020B0502020202020204" pitchFamily="34" charset="0"/>
            </a:endParaRPr>
          </a:p>
        </p:txBody>
      </p:sp>
      <p:graphicFrame>
        <p:nvGraphicFramePr>
          <p:cNvPr id="12" name="Table 10">
            <a:extLst>
              <a:ext uri="{FF2B5EF4-FFF2-40B4-BE49-F238E27FC236}">
                <a16:creationId xmlns:a16="http://schemas.microsoft.com/office/drawing/2014/main" id="{E8C02ED7-E45E-1344-83E4-EE2E4330AE97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1242362" y="3941288"/>
          <a:ext cx="10338271" cy="2630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6976">
                  <a:extLst>
                    <a:ext uri="{9D8B030D-6E8A-4147-A177-3AD203B41FA5}">
                      <a16:colId xmlns:a16="http://schemas.microsoft.com/office/drawing/2014/main" val="2336330983"/>
                    </a:ext>
                  </a:extLst>
                </a:gridCol>
                <a:gridCol w="5451295">
                  <a:extLst>
                    <a:ext uri="{9D8B030D-6E8A-4147-A177-3AD203B41FA5}">
                      <a16:colId xmlns:a16="http://schemas.microsoft.com/office/drawing/2014/main" val="4046186671"/>
                    </a:ext>
                  </a:extLst>
                </a:gridCol>
              </a:tblGrid>
              <a:tr h="13154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486872"/>
                  </a:ext>
                </a:extLst>
              </a:tr>
              <a:tr h="13154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26564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AEE8B81-1A9B-E346-883B-833758BF0512}"/>
              </a:ext>
            </a:extLst>
          </p:cNvPr>
          <p:cNvSpPr txBox="1"/>
          <p:nvPr userDrawn="1"/>
        </p:nvSpPr>
        <p:spPr>
          <a:xfrm>
            <a:off x="2751393" y="4199167"/>
            <a:ext cx="342316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Join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Put together</a:t>
            </a:r>
            <a:endParaRPr lang="en-US" sz="20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C533D01-49A2-4C4F-BC3A-7DE1499A89F5}"/>
              </a:ext>
            </a:extLst>
          </p:cNvPr>
          <p:cNvGrpSpPr/>
          <p:nvPr userDrawn="1"/>
        </p:nvGrpSpPr>
        <p:grpSpPr>
          <a:xfrm>
            <a:off x="1099483" y="3977795"/>
            <a:ext cx="1859848" cy="2677268"/>
            <a:chOff x="1499544" y="3977795"/>
            <a:chExt cx="1859848" cy="267726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5AAB561-AB8D-DF4F-A557-7D034CA13812}"/>
                </a:ext>
              </a:extLst>
            </p:cNvPr>
            <p:cNvSpPr txBox="1"/>
            <p:nvPr/>
          </p:nvSpPr>
          <p:spPr>
            <a:xfrm>
              <a:off x="1960257" y="4379594"/>
              <a:ext cx="68157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latin typeface="Century Gothic" panose="020B0502020202020204" pitchFamily="34" charset="0"/>
                </a:rPr>
                <a:t>➕</a:t>
              </a:r>
              <a:endParaRPr lang="en-US" sz="6000" b="1" i="0" dirty="0">
                <a:latin typeface="Century Gothic" panose="020B0502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0BFEA05-5E1C-1644-9065-EF4B8395E437}"/>
                </a:ext>
              </a:extLst>
            </p:cNvPr>
            <p:cNvSpPr txBox="1"/>
            <p:nvPr/>
          </p:nvSpPr>
          <p:spPr>
            <a:xfrm>
              <a:off x="1937319" y="5639400"/>
              <a:ext cx="68157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latin typeface="Century Gothic" panose="020B0502020202020204" pitchFamily="34" charset="0"/>
                </a:rPr>
                <a:t>✖</a:t>
              </a:r>
              <a:endParaRPr lang="en-US" sz="6000" b="1" i="0" dirty="0">
                <a:latin typeface="Century Gothic" panose="020B0502020202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EAF932A-CB58-CE45-8995-2C4C5B487E9D}"/>
                </a:ext>
              </a:extLst>
            </p:cNvPr>
            <p:cNvSpPr txBox="1"/>
            <p:nvPr/>
          </p:nvSpPr>
          <p:spPr>
            <a:xfrm>
              <a:off x="1701832" y="3977795"/>
              <a:ext cx="131509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Addition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CCB1896-5866-7047-8047-7D6A694A0CB6}"/>
                </a:ext>
              </a:extLst>
            </p:cNvPr>
            <p:cNvSpPr txBox="1"/>
            <p:nvPr/>
          </p:nvSpPr>
          <p:spPr>
            <a:xfrm>
              <a:off x="1499544" y="5286329"/>
              <a:ext cx="185984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Multiplication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622863A-4BCA-9847-BA5F-535A21AA8BEA}"/>
              </a:ext>
            </a:extLst>
          </p:cNvPr>
          <p:cNvGrpSpPr/>
          <p:nvPr userDrawn="1"/>
        </p:nvGrpSpPr>
        <p:grpSpPr>
          <a:xfrm>
            <a:off x="6116748" y="3990535"/>
            <a:ext cx="1351132" cy="2703677"/>
            <a:chOff x="6331066" y="3990535"/>
            <a:chExt cx="1351132" cy="270367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D87A82F-DD50-A741-9049-7FB5389ED81B}"/>
                </a:ext>
              </a:extLst>
            </p:cNvPr>
            <p:cNvSpPr txBox="1"/>
            <p:nvPr/>
          </p:nvSpPr>
          <p:spPr>
            <a:xfrm>
              <a:off x="6547904" y="4221479"/>
              <a:ext cx="68157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latin typeface="Century Gothic" panose="020B0502020202020204" pitchFamily="34" charset="0"/>
                </a:rPr>
                <a:t>➖</a:t>
              </a:r>
              <a:endParaRPr lang="en-US" sz="6000" b="1" i="0" dirty="0">
                <a:latin typeface="Century Gothic" panose="020B0502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9B16AC3-B735-1B47-8558-F407262B6FF2}"/>
                </a:ext>
              </a:extLst>
            </p:cNvPr>
            <p:cNvSpPr txBox="1"/>
            <p:nvPr/>
          </p:nvSpPr>
          <p:spPr>
            <a:xfrm>
              <a:off x="6562191" y="5678549"/>
              <a:ext cx="68157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latin typeface="Century Gothic" panose="020B0502020202020204" pitchFamily="34" charset="0"/>
                </a:rPr>
                <a:t>➗</a:t>
              </a:r>
              <a:endParaRPr lang="en-US" sz="6000" b="1" i="0" dirty="0">
                <a:latin typeface="Century Gothic" panose="020B0502020202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2D84AD7-41F7-5F44-9FF7-6E01AAF9DCD3}"/>
                </a:ext>
              </a:extLst>
            </p:cNvPr>
            <p:cNvSpPr txBox="1"/>
            <p:nvPr/>
          </p:nvSpPr>
          <p:spPr>
            <a:xfrm>
              <a:off x="6367104" y="3990535"/>
              <a:ext cx="1315094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Subtraction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90D11DC-9D20-6346-BEE6-09C4DD2E86B7}"/>
                </a:ext>
              </a:extLst>
            </p:cNvPr>
            <p:cNvSpPr txBox="1"/>
            <p:nvPr/>
          </p:nvSpPr>
          <p:spPr>
            <a:xfrm>
              <a:off x="6331066" y="5299068"/>
              <a:ext cx="117221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Division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DA86FB08-4759-E444-9BF6-60DE9CBFAE72}"/>
              </a:ext>
            </a:extLst>
          </p:cNvPr>
          <p:cNvSpPr txBox="1"/>
          <p:nvPr userDrawn="1"/>
        </p:nvSpPr>
        <p:spPr>
          <a:xfrm>
            <a:off x="2751393" y="5578954"/>
            <a:ext cx="34231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Join equal groups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BFCA9B-E259-354D-99B2-4856E025CBEE}"/>
              </a:ext>
            </a:extLst>
          </p:cNvPr>
          <p:cNvSpPr txBox="1"/>
          <p:nvPr userDrawn="1"/>
        </p:nvSpPr>
        <p:spPr>
          <a:xfrm>
            <a:off x="7315207" y="4093282"/>
            <a:ext cx="366812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Take apart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Compare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Take from</a:t>
            </a:r>
            <a:endParaRPr lang="en-US" sz="2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CF56FB5-2304-8446-A408-A39919E49777}"/>
              </a:ext>
            </a:extLst>
          </p:cNvPr>
          <p:cNvSpPr txBox="1"/>
          <p:nvPr userDrawn="1"/>
        </p:nvSpPr>
        <p:spPr>
          <a:xfrm>
            <a:off x="7268809" y="5402551"/>
            <a:ext cx="4629688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>
                <a:latin typeface="Century Gothic" panose="020B0502020202020204" pitchFamily="34" charset="0"/>
              </a:rPr>
              <a:t>Separate a total into equal groups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Find the number of groups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Find the amount in each group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699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1A78700F-D928-F84D-9319-1055C7F56790}"/>
              </a:ext>
            </a:extLst>
          </p:cNvPr>
          <p:cNvGrpSpPr/>
          <p:nvPr userDrawn="1"/>
        </p:nvGrpSpPr>
        <p:grpSpPr>
          <a:xfrm>
            <a:off x="-1" y="85052"/>
            <a:ext cx="3252678" cy="714422"/>
            <a:chOff x="-1" y="85052"/>
            <a:chExt cx="3252678" cy="714422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9B30899-531C-424A-BA9F-3BFFDC126DD6}"/>
                </a:ext>
              </a:extLst>
            </p:cNvPr>
            <p:cNvSpPr/>
            <p:nvPr userDrawn="1"/>
          </p:nvSpPr>
          <p:spPr>
            <a:xfrm>
              <a:off x="-1" y="91588"/>
              <a:ext cx="3243533" cy="70788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52767B6-1365-6341-B2DF-D1A8DD23B18C}"/>
                </a:ext>
              </a:extLst>
            </p:cNvPr>
            <p:cNvSpPr txBox="1"/>
            <p:nvPr userDrawn="1"/>
          </p:nvSpPr>
          <p:spPr>
            <a:xfrm>
              <a:off x="627695" y="85052"/>
              <a:ext cx="26249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WATCH ME FIRST</a:t>
              </a:r>
            </a:p>
          </p:txBody>
        </p:sp>
        <p:pic>
          <p:nvPicPr>
            <p:cNvPr id="23" name="Graphic 22" descr="Classroom with solid fill">
              <a:extLst>
                <a:ext uri="{FF2B5EF4-FFF2-40B4-BE49-F238E27FC236}">
                  <a16:creationId xmlns:a16="http://schemas.microsoft.com/office/drawing/2014/main" id="{4557F32F-648E-8C4F-A6B2-24D8C539679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144" y="91588"/>
              <a:ext cx="707886" cy="707886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AB56AA9-53AD-F642-9EA2-AC45E48EFEF7}"/>
              </a:ext>
            </a:extLst>
          </p:cNvPr>
          <p:cNvGrpSpPr/>
          <p:nvPr userDrawn="1"/>
        </p:nvGrpSpPr>
        <p:grpSpPr>
          <a:xfrm>
            <a:off x="0" y="5670281"/>
            <a:ext cx="12324716" cy="1184891"/>
            <a:chOff x="0" y="5670281"/>
            <a:chExt cx="12324716" cy="1184891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7F8204B-CED2-FF40-91A2-94C1B03A859B}"/>
                </a:ext>
              </a:extLst>
            </p:cNvPr>
            <p:cNvGrpSpPr/>
            <p:nvPr userDrawn="1"/>
          </p:nvGrpSpPr>
          <p:grpSpPr>
            <a:xfrm>
              <a:off x="0" y="5825652"/>
              <a:ext cx="12324716" cy="1029520"/>
              <a:chOff x="22568" y="1425243"/>
              <a:chExt cx="12275860" cy="511051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E4E6BFA0-17A8-D046-B9D4-9193FE01A3B2}"/>
                  </a:ext>
                </a:extLst>
              </p:cNvPr>
              <p:cNvSpPr/>
              <p:nvPr userDrawn="1"/>
            </p:nvSpPr>
            <p:spPr>
              <a:xfrm>
                <a:off x="22568" y="1425243"/>
                <a:ext cx="12164947" cy="511051"/>
              </a:xfrm>
              <a:prstGeom prst="rect">
                <a:avLst/>
              </a:prstGeom>
              <a:solidFill>
                <a:srgbClr val="85D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668E3CA-BC3E-784E-9DE1-FFD847F3539D}"/>
                  </a:ext>
                </a:extLst>
              </p:cNvPr>
              <p:cNvSpPr/>
              <p:nvPr userDrawn="1"/>
            </p:nvSpPr>
            <p:spPr>
              <a:xfrm>
                <a:off x="722545" y="1479182"/>
                <a:ext cx="11575883" cy="4252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 algn="ctr">
                  <a:spcAft>
                    <a:spcPts val="200"/>
                  </a:spcAft>
                  <a:buNone/>
                </a:pPr>
                <a:r>
                  <a:rPr lang="en-US" sz="24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I wonder if these patterns work with other multiplication problems</a:t>
                </a:r>
                <a:r>
                  <a:rPr lang="en-US" sz="2400" b="1" dirty="0">
                    <a:latin typeface="Century Gothic" panose="020B0502020202020204" pitchFamily="34" charset="0"/>
                  </a:rPr>
                  <a:t>?</a:t>
                </a:r>
                <a:r>
                  <a:rPr lang="en-US" sz="24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</a:p>
              <a:p>
                <a:pPr marL="0" indent="0" algn="ctr">
                  <a:spcAft>
                    <a:spcPts val="200"/>
                  </a:spcAft>
                  <a:buNone/>
                </a:pPr>
                <a:r>
                  <a:rPr lang="en-US" sz="24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Let’s do a few problems together to find out! 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C23DF5FC-24AB-D74C-B847-FC7A7301B865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353574" y="5670281"/>
              <a:ext cx="1071656" cy="1102680"/>
              <a:chOff x="16041" y="1422065"/>
              <a:chExt cx="1040931" cy="1040929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235CF533-45F6-7D49-823C-92DFEB27B6F5}"/>
                  </a:ext>
                </a:extLst>
              </p:cNvPr>
              <p:cNvSpPr>
                <a:spLocks noChangeAspect="1"/>
              </p:cNvSpPr>
              <p:nvPr userDrawn="1"/>
            </p:nvSpPr>
            <p:spPr>
              <a:xfrm rot="21099380">
                <a:off x="406875" y="1691372"/>
                <a:ext cx="324238" cy="52928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4" name="Picture 43" descr="A black and white logo&#10;&#10;Description automatically generated with low confidence">
                <a:extLst>
                  <a:ext uri="{FF2B5EF4-FFF2-40B4-BE49-F238E27FC236}">
                    <a16:creationId xmlns:a16="http://schemas.microsoft.com/office/drawing/2014/main" id="{7A5911C6-C972-C045-854D-C1737C4E220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435016">
                <a:off x="16041" y="1422065"/>
                <a:ext cx="1040931" cy="1040929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297471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80258BF-2627-0F48-95EF-CF5CA1E46CB3}"/>
              </a:ext>
            </a:extLst>
          </p:cNvPr>
          <p:cNvGrpSpPr/>
          <p:nvPr userDrawn="1"/>
        </p:nvGrpSpPr>
        <p:grpSpPr>
          <a:xfrm>
            <a:off x="7122964" y="1499632"/>
            <a:ext cx="4804018" cy="885171"/>
            <a:chOff x="442928" y="1885114"/>
            <a:chExt cx="6210009" cy="744442"/>
          </a:xfrm>
        </p:grpSpPr>
        <p:sp>
          <p:nvSpPr>
            <p:cNvPr id="3" name="Rounded Rectangular Callout 2">
              <a:extLst>
                <a:ext uri="{FF2B5EF4-FFF2-40B4-BE49-F238E27FC236}">
                  <a16:creationId xmlns:a16="http://schemas.microsoft.com/office/drawing/2014/main" id="{99266A03-5708-1247-9698-58B6541DA6E3}"/>
                </a:ext>
              </a:extLst>
            </p:cNvPr>
            <p:cNvSpPr/>
            <p:nvPr/>
          </p:nvSpPr>
          <p:spPr>
            <a:xfrm rot="10800000">
              <a:off x="442928" y="1885114"/>
              <a:ext cx="6210009" cy="744442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4CD5D22-DB58-6543-B1D9-D5A9237797BD}"/>
                </a:ext>
              </a:extLst>
            </p:cNvPr>
            <p:cNvSpPr/>
            <p:nvPr/>
          </p:nvSpPr>
          <p:spPr>
            <a:xfrm>
              <a:off x="537439" y="2031213"/>
              <a:ext cx="5918693" cy="3882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What are we trying to find?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A5BF9F6-334A-9A4D-AF6A-6DF22B9A856A}"/>
              </a:ext>
            </a:extLst>
          </p:cNvPr>
          <p:cNvGrpSpPr/>
          <p:nvPr userDrawn="1"/>
        </p:nvGrpSpPr>
        <p:grpSpPr>
          <a:xfrm>
            <a:off x="7122961" y="2679428"/>
            <a:ext cx="4881658" cy="1793766"/>
            <a:chOff x="469493" y="1673986"/>
            <a:chExt cx="5727353" cy="1488426"/>
          </a:xfrm>
          <a:solidFill>
            <a:srgbClr val="85DFFF"/>
          </a:solidFill>
        </p:grpSpPr>
        <p:sp>
          <p:nvSpPr>
            <p:cNvPr id="6" name="Rounded Rectangular Callout 5">
              <a:extLst>
                <a:ext uri="{FF2B5EF4-FFF2-40B4-BE49-F238E27FC236}">
                  <a16:creationId xmlns:a16="http://schemas.microsoft.com/office/drawing/2014/main" id="{22FE0256-0BD1-C34A-8A9A-28CE9176DEEE}"/>
                </a:ext>
              </a:extLst>
            </p:cNvPr>
            <p:cNvSpPr/>
            <p:nvPr/>
          </p:nvSpPr>
          <p:spPr>
            <a:xfrm rot="10800000">
              <a:off x="469493" y="1673986"/>
              <a:ext cx="5636263" cy="1488426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F8A0E6A-1528-7944-B218-566E62C1A0F2}"/>
                </a:ext>
              </a:extLst>
            </p:cNvPr>
            <p:cNvSpPr/>
            <p:nvPr/>
          </p:nvSpPr>
          <p:spPr>
            <a:xfrm>
              <a:off x="560583" y="1749624"/>
              <a:ext cx="5636263" cy="13875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latin typeface="Century Gothic" panose="020B0502020202020204" pitchFamily="34" charset="0"/>
                </a:rPr>
                <a:t>What math actions are happening? </a:t>
              </a:r>
            </a:p>
            <a:p>
              <a:pPr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latin typeface="Century Gothic" panose="020B0502020202020204" pitchFamily="34" charset="0"/>
                </a:rPr>
                <a:t>What operation can we use to solve the problem?</a:t>
              </a:r>
              <a:endParaRPr lang="en-US" sz="2400" dirty="0"/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1FFA7916-B003-6046-8A54-7427AF92E666}"/>
              </a:ext>
            </a:extLst>
          </p:cNvPr>
          <p:cNvSpPr/>
          <p:nvPr userDrawn="1"/>
        </p:nvSpPr>
        <p:spPr>
          <a:xfrm>
            <a:off x="317645" y="2153652"/>
            <a:ext cx="65933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Ms. Davis brings 17 students to the library. 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3200" dirty="0">
                <a:latin typeface="Century Gothic" panose="020B0502020202020204" pitchFamily="34" charset="0"/>
              </a:rPr>
              <a:t>Mr. Coleman has more students than Ms. Davis. He brings 24 students to the library.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3200" dirty="0">
                <a:latin typeface="Century Gothic" panose="020B0502020202020204" pitchFamily="34" charset="0"/>
              </a:rPr>
              <a:t>How many students did they bring to the library in all?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4E734A4-93D9-9C44-A161-79C8F9CBA5B8}"/>
              </a:ext>
            </a:extLst>
          </p:cNvPr>
          <p:cNvGrpSpPr/>
          <p:nvPr userDrawn="1"/>
        </p:nvGrpSpPr>
        <p:grpSpPr>
          <a:xfrm>
            <a:off x="7122962" y="4783359"/>
            <a:ext cx="4881657" cy="1105254"/>
            <a:chOff x="442928" y="1885112"/>
            <a:chExt cx="6310368" cy="832153"/>
          </a:xfrm>
        </p:grpSpPr>
        <p:sp>
          <p:nvSpPr>
            <p:cNvPr id="10" name="Rounded Rectangular Callout 9">
              <a:extLst>
                <a:ext uri="{FF2B5EF4-FFF2-40B4-BE49-F238E27FC236}">
                  <a16:creationId xmlns:a16="http://schemas.microsoft.com/office/drawing/2014/main" id="{EA3CAD3E-2666-124D-B9E0-6C0B0E2BD9C9}"/>
                </a:ext>
              </a:extLst>
            </p:cNvPr>
            <p:cNvSpPr/>
            <p:nvPr/>
          </p:nvSpPr>
          <p:spPr>
            <a:xfrm rot="10800000">
              <a:off x="442928" y="1885112"/>
              <a:ext cx="6210009" cy="832153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FD72249-7FC5-6A48-AE75-AD73DAF799A0}"/>
                </a:ext>
              </a:extLst>
            </p:cNvPr>
            <p:cNvSpPr/>
            <p:nvPr/>
          </p:nvSpPr>
          <p:spPr>
            <a:xfrm>
              <a:off x="543288" y="1970026"/>
              <a:ext cx="6210008" cy="62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How could you solve this problem?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7FDE015-1864-0C42-9F98-D92A8C2F82CB}"/>
              </a:ext>
            </a:extLst>
          </p:cNvPr>
          <p:cNvSpPr/>
          <p:nvPr userDrawn="1"/>
        </p:nvSpPr>
        <p:spPr>
          <a:xfrm>
            <a:off x="3339805" y="-2100"/>
            <a:ext cx="88521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latin typeface="Century Gothic" panose="020B0502020202020204" pitchFamily="34" charset="0"/>
              </a:rPr>
              <a:t>Word Problem Discussion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16B4134-6B38-B047-9320-60D9DCF46793}"/>
              </a:ext>
            </a:extLst>
          </p:cNvPr>
          <p:cNvGrpSpPr/>
          <p:nvPr userDrawn="1"/>
        </p:nvGrpSpPr>
        <p:grpSpPr>
          <a:xfrm>
            <a:off x="-1" y="19968"/>
            <a:ext cx="3329410" cy="783113"/>
            <a:chOff x="-1" y="19968"/>
            <a:chExt cx="3329410" cy="783113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863578B-31F7-8449-8373-FC438C3A8DF2}"/>
                </a:ext>
              </a:extLst>
            </p:cNvPr>
            <p:cNvGrpSpPr/>
            <p:nvPr userDrawn="1"/>
          </p:nvGrpSpPr>
          <p:grpSpPr>
            <a:xfrm>
              <a:off x="-1" y="19968"/>
              <a:ext cx="3243533" cy="779506"/>
              <a:chOff x="-1" y="19968"/>
              <a:chExt cx="3243533" cy="779506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3A84200-7C8B-3546-818C-2CA643C0E105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EA0ABA5-67CC-D341-A3A1-478F1F774902}"/>
                  </a:ext>
                </a:extLst>
              </p:cNvPr>
              <p:cNvSpPr txBox="1"/>
              <p:nvPr userDrawn="1"/>
            </p:nvSpPr>
            <p:spPr>
              <a:xfrm>
                <a:off x="602613" y="19968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#1</a:t>
                </a:r>
              </a:p>
            </p:txBody>
          </p:sp>
          <p:pic>
            <p:nvPicPr>
              <p:cNvPr id="18" name="Graphic 17" descr="Group brainstorm with solid fill">
                <a:extLst>
                  <a:ext uri="{FF2B5EF4-FFF2-40B4-BE49-F238E27FC236}">
                    <a16:creationId xmlns:a16="http://schemas.microsoft.com/office/drawing/2014/main" id="{523CF636-5C78-2543-803F-76B6F2167B0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19C715E-A8F7-5044-8368-6BB565FA2EC7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1D58AB4F-C8BD-DF4A-B3C4-E32B0B588C79}"/>
              </a:ext>
            </a:extLst>
          </p:cNvPr>
          <p:cNvSpPr/>
          <p:nvPr userDrawn="1"/>
        </p:nvSpPr>
        <p:spPr>
          <a:xfrm>
            <a:off x="288673" y="1518074"/>
            <a:ext cx="61022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latin typeface="Century Gothic" panose="020B0502020202020204" pitchFamily="34" charset="0"/>
              </a:rPr>
              <a:t>Read the problem. Answer each question.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7C94669-0DF3-9947-A79E-342828290FCF}"/>
              </a:ext>
            </a:extLst>
          </p:cNvPr>
          <p:cNvSpPr/>
          <p:nvPr userDrawn="1"/>
        </p:nvSpPr>
        <p:spPr>
          <a:xfrm>
            <a:off x="8982663" y="3173999"/>
            <a:ext cx="30219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Join or Putting together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9D7B25-7572-C841-A347-020D8EF37042}"/>
              </a:ext>
            </a:extLst>
          </p:cNvPr>
          <p:cNvSpPr/>
          <p:nvPr userDrawn="1"/>
        </p:nvSpPr>
        <p:spPr>
          <a:xfrm>
            <a:off x="9878013" y="4006935"/>
            <a:ext cx="1896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Addition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5BF688-BA81-CB4D-8837-A36D2AC8438E}"/>
              </a:ext>
            </a:extLst>
          </p:cNvPr>
          <p:cNvSpPr/>
          <p:nvPr userDrawn="1"/>
        </p:nvSpPr>
        <p:spPr>
          <a:xfrm>
            <a:off x="8537045" y="5335986"/>
            <a:ext cx="23500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Add 17 and 24</a:t>
            </a:r>
          </a:p>
        </p:txBody>
      </p:sp>
    </p:spTree>
    <p:extLst>
      <p:ext uri="{BB962C8B-B14F-4D97-AF65-F5344CB8AC3E}">
        <p14:creationId xmlns:p14="http://schemas.microsoft.com/office/powerpoint/2010/main" val="125297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1" grpId="0"/>
      <p:bldP spid="22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99BD0EE-6D69-094C-8109-2708CAB86526}"/>
              </a:ext>
            </a:extLst>
          </p:cNvPr>
          <p:cNvGrpSpPr/>
          <p:nvPr userDrawn="1"/>
        </p:nvGrpSpPr>
        <p:grpSpPr>
          <a:xfrm>
            <a:off x="7122964" y="1499632"/>
            <a:ext cx="4804018" cy="885171"/>
            <a:chOff x="442928" y="1885114"/>
            <a:chExt cx="6210009" cy="744442"/>
          </a:xfrm>
        </p:grpSpPr>
        <p:sp>
          <p:nvSpPr>
            <p:cNvPr id="3" name="Rounded Rectangular Callout 2">
              <a:extLst>
                <a:ext uri="{FF2B5EF4-FFF2-40B4-BE49-F238E27FC236}">
                  <a16:creationId xmlns:a16="http://schemas.microsoft.com/office/drawing/2014/main" id="{3805C301-EF6F-AF43-9A23-B48A202436E0}"/>
                </a:ext>
              </a:extLst>
            </p:cNvPr>
            <p:cNvSpPr/>
            <p:nvPr/>
          </p:nvSpPr>
          <p:spPr>
            <a:xfrm rot="10800000">
              <a:off x="442928" y="1885114"/>
              <a:ext cx="6210009" cy="744442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1F671A-C710-B34F-BF6C-83730CC2593E}"/>
                </a:ext>
              </a:extLst>
            </p:cNvPr>
            <p:cNvSpPr/>
            <p:nvPr/>
          </p:nvSpPr>
          <p:spPr>
            <a:xfrm>
              <a:off x="537439" y="2031213"/>
              <a:ext cx="5918693" cy="3882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What are we trying to find?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A6F0FA1-E421-5A44-88C9-45143D415D65}"/>
              </a:ext>
            </a:extLst>
          </p:cNvPr>
          <p:cNvGrpSpPr/>
          <p:nvPr userDrawn="1"/>
        </p:nvGrpSpPr>
        <p:grpSpPr>
          <a:xfrm>
            <a:off x="7122961" y="2679428"/>
            <a:ext cx="4881658" cy="1793766"/>
            <a:chOff x="469493" y="1673986"/>
            <a:chExt cx="5727353" cy="1488426"/>
          </a:xfrm>
          <a:solidFill>
            <a:srgbClr val="85DFFF"/>
          </a:solidFill>
        </p:grpSpPr>
        <p:sp>
          <p:nvSpPr>
            <p:cNvPr id="6" name="Rounded Rectangular Callout 5">
              <a:extLst>
                <a:ext uri="{FF2B5EF4-FFF2-40B4-BE49-F238E27FC236}">
                  <a16:creationId xmlns:a16="http://schemas.microsoft.com/office/drawing/2014/main" id="{FB2BF440-81F6-E942-AF93-4A962EDDB675}"/>
                </a:ext>
              </a:extLst>
            </p:cNvPr>
            <p:cNvSpPr/>
            <p:nvPr/>
          </p:nvSpPr>
          <p:spPr>
            <a:xfrm rot="10800000">
              <a:off x="469493" y="1673986"/>
              <a:ext cx="5636263" cy="1488426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551185A-0623-BE42-A1D6-E73413FAF3BF}"/>
                </a:ext>
              </a:extLst>
            </p:cNvPr>
            <p:cNvSpPr/>
            <p:nvPr/>
          </p:nvSpPr>
          <p:spPr>
            <a:xfrm>
              <a:off x="560583" y="1749624"/>
              <a:ext cx="5636263" cy="13875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latin typeface="Century Gothic" panose="020B0502020202020204" pitchFamily="34" charset="0"/>
                </a:rPr>
                <a:t>What math actions are happening? </a:t>
              </a:r>
            </a:p>
            <a:p>
              <a:pPr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latin typeface="Century Gothic" panose="020B0502020202020204" pitchFamily="34" charset="0"/>
                </a:rPr>
                <a:t>What operation can we use to solve the problem?</a:t>
              </a:r>
              <a:endParaRPr lang="en-US" sz="2400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7801192-A875-B64A-9F7E-2A92DD4DDB5F}"/>
              </a:ext>
            </a:extLst>
          </p:cNvPr>
          <p:cNvGrpSpPr/>
          <p:nvPr userDrawn="1"/>
        </p:nvGrpSpPr>
        <p:grpSpPr>
          <a:xfrm>
            <a:off x="7122962" y="4783359"/>
            <a:ext cx="4881657" cy="1105254"/>
            <a:chOff x="442928" y="1885112"/>
            <a:chExt cx="6310368" cy="832153"/>
          </a:xfrm>
        </p:grpSpPr>
        <p:sp>
          <p:nvSpPr>
            <p:cNvPr id="9" name="Rounded Rectangular Callout 8">
              <a:extLst>
                <a:ext uri="{FF2B5EF4-FFF2-40B4-BE49-F238E27FC236}">
                  <a16:creationId xmlns:a16="http://schemas.microsoft.com/office/drawing/2014/main" id="{858F3FDC-1EC5-8847-82F9-D77C4E31D02E}"/>
                </a:ext>
              </a:extLst>
            </p:cNvPr>
            <p:cNvSpPr/>
            <p:nvPr/>
          </p:nvSpPr>
          <p:spPr>
            <a:xfrm rot="10800000">
              <a:off x="442928" y="1885112"/>
              <a:ext cx="6210009" cy="832153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33C711B-D577-EE4D-A26A-E17EE162F580}"/>
                </a:ext>
              </a:extLst>
            </p:cNvPr>
            <p:cNvSpPr/>
            <p:nvPr/>
          </p:nvSpPr>
          <p:spPr>
            <a:xfrm>
              <a:off x="543288" y="1970026"/>
              <a:ext cx="6210008" cy="62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How could you solve this problem?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C4AFBBB2-B5EA-D74A-A8C1-0AAC351D24F4}"/>
              </a:ext>
            </a:extLst>
          </p:cNvPr>
          <p:cNvSpPr/>
          <p:nvPr userDrawn="1"/>
        </p:nvSpPr>
        <p:spPr>
          <a:xfrm>
            <a:off x="3339805" y="-2100"/>
            <a:ext cx="88521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latin typeface="Century Gothic" panose="020B0502020202020204" pitchFamily="34" charset="0"/>
              </a:rPr>
              <a:t>Word Problem Discussion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9333537-E62D-F646-B2BA-0C7A5D104EFE}"/>
              </a:ext>
            </a:extLst>
          </p:cNvPr>
          <p:cNvGrpSpPr/>
          <p:nvPr userDrawn="1"/>
        </p:nvGrpSpPr>
        <p:grpSpPr>
          <a:xfrm>
            <a:off x="-1" y="19968"/>
            <a:ext cx="3329410" cy="783113"/>
            <a:chOff x="-1" y="19968"/>
            <a:chExt cx="3329410" cy="783113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EFA1574-C1AE-5344-ABA7-29831866CFC5}"/>
                </a:ext>
              </a:extLst>
            </p:cNvPr>
            <p:cNvGrpSpPr/>
            <p:nvPr userDrawn="1"/>
          </p:nvGrpSpPr>
          <p:grpSpPr>
            <a:xfrm>
              <a:off x="-1" y="19968"/>
              <a:ext cx="3243533" cy="779506"/>
              <a:chOff x="-1" y="19968"/>
              <a:chExt cx="3243533" cy="779506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325B660-B403-7E4E-852D-2F4FE6165EC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ACE8911-038C-BC45-ABED-643E53638381}"/>
                  </a:ext>
                </a:extLst>
              </p:cNvPr>
              <p:cNvSpPr txBox="1"/>
              <p:nvPr userDrawn="1"/>
            </p:nvSpPr>
            <p:spPr>
              <a:xfrm>
                <a:off x="602613" y="19968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#2</a:t>
                </a:r>
              </a:p>
            </p:txBody>
          </p:sp>
          <p:pic>
            <p:nvPicPr>
              <p:cNvPr id="17" name="Graphic 16" descr="Group brainstorm with solid fill">
                <a:extLst>
                  <a:ext uri="{FF2B5EF4-FFF2-40B4-BE49-F238E27FC236}">
                    <a16:creationId xmlns:a16="http://schemas.microsoft.com/office/drawing/2014/main" id="{3B76A8C5-5C33-4F42-A3D2-ACB66F5B1D5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B8A5126-18FD-5E44-991C-71A2A83B2EA0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ECB01-8C9E-AF47-A2C0-067C394112B9}"/>
              </a:ext>
            </a:extLst>
          </p:cNvPr>
          <p:cNvSpPr/>
          <p:nvPr userDrawn="1"/>
        </p:nvSpPr>
        <p:spPr>
          <a:xfrm>
            <a:off x="288673" y="1518074"/>
            <a:ext cx="61022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latin typeface="Century Gothic" panose="020B0502020202020204" pitchFamily="34" charset="0"/>
              </a:rPr>
              <a:t>Read the problem. Answer each question.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B07436-0765-9840-BD27-C36BF87FC5F0}"/>
              </a:ext>
            </a:extLst>
          </p:cNvPr>
          <p:cNvSpPr/>
          <p:nvPr userDrawn="1"/>
        </p:nvSpPr>
        <p:spPr>
          <a:xfrm>
            <a:off x="8928070" y="3231125"/>
            <a:ext cx="31820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entury Gothic" panose="020B0502020202020204" pitchFamily="34" charset="0"/>
              </a:rPr>
              <a:t>Find the amount in each group.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4596A67-7F0A-1B4E-A144-96933600C4AD}"/>
              </a:ext>
            </a:extLst>
          </p:cNvPr>
          <p:cNvSpPr/>
          <p:nvPr userDrawn="1"/>
        </p:nvSpPr>
        <p:spPr>
          <a:xfrm>
            <a:off x="9878013" y="4006935"/>
            <a:ext cx="1896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Division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B4097C1-3369-924F-ACBB-69A3C7E11756}"/>
              </a:ext>
            </a:extLst>
          </p:cNvPr>
          <p:cNvSpPr/>
          <p:nvPr userDrawn="1"/>
        </p:nvSpPr>
        <p:spPr>
          <a:xfrm>
            <a:off x="8537045" y="5335986"/>
            <a:ext cx="18898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16 ÷ 4 = ?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456B80B-4A69-D54C-A092-73A55F65B33E}"/>
              </a:ext>
            </a:extLst>
          </p:cNvPr>
          <p:cNvSpPr/>
          <p:nvPr userDrawn="1"/>
        </p:nvSpPr>
        <p:spPr>
          <a:xfrm>
            <a:off x="317645" y="2153652"/>
            <a:ext cx="65933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Connor has 4 shelves in his bookcase.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3200" dirty="0">
                <a:latin typeface="Century Gothic" panose="020B0502020202020204" pitchFamily="34" charset="0"/>
              </a:rPr>
              <a:t>He has 16 books and wants to place the same number of books on each shelf.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3200" dirty="0">
                <a:latin typeface="Century Gothic" panose="020B0502020202020204" pitchFamily="34" charset="0"/>
              </a:rPr>
              <a:t>How many books will be placed on each shelf?</a:t>
            </a:r>
          </a:p>
        </p:txBody>
      </p:sp>
    </p:spTree>
    <p:extLst>
      <p:ext uri="{BB962C8B-B14F-4D97-AF65-F5344CB8AC3E}">
        <p14:creationId xmlns:p14="http://schemas.microsoft.com/office/powerpoint/2010/main" val="239333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236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4E7CDB6-ECC5-854B-F744-1561E4E92593}"/>
              </a:ext>
            </a:extLst>
          </p:cNvPr>
          <p:cNvGrpSpPr/>
          <p:nvPr userDrawn="1"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BB7B2209-C393-522D-1E28-1906982061A0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C790A90-C16A-5FF3-BAD4-B322C95E6859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6" name="Graphic 5" descr="Group brainstorm with solid fill">
                <a:extLst>
                  <a:ext uri="{FF2B5EF4-FFF2-40B4-BE49-F238E27FC236}">
                    <a16:creationId xmlns:a16="http://schemas.microsoft.com/office/drawing/2014/main" id="{D45751A6-6CA7-C403-49E1-231D22358C8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08B1FE-FC91-4F0E-A8E9-BBAA81C88ED5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671A9A6B-E0A7-8D1F-7640-AC86589D5177}"/>
              </a:ext>
            </a:extLst>
          </p:cNvPr>
          <p:cNvSpPr txBox="1"/>
          <p:nvPr userDrawn="1"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2757FF0-5D33-EF84-6221-080A15A6BFA1}"/>
              </a:ext>
            </a:extLst>
          </p:cNvPr>
          <p:cNvGrpSpPr/>
          <p:nvPr userDrawn="1"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42A92084-B545-DD34-7F6B-02DB4FAC37CF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98D82247-AED5-D4F4-A03D-A88CCB95841E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63F72D7F-06CF-3FB9-668C-1A48DF73E8A1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2357EC83-A34D-1FC6-FEBA-363571C329BA}"/>
              </a:ext>
            </a:extLst>
          </p:cNvPr>
          <p:cNvSpPr txBox="1"/>
          <p:nvPr userDrawn="1"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D3DF95-0731-4AF8-6EC6-021814EFDB95}"/>
              </a:ext>
            </a:extLst>
          </p:cNvPr>
          <p:cNvSpPr txBox="1"/>
          <p:nvPr userDrawn="1"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D218592D-2659-271D-4D34-50E9FE216E90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5E1F0624-FEC8-C82F-A3A7-D131CEC99148}"/>
              </a:ext>
            </a:extLst>
          </p:cNvPr>
          <p:cNvSpPr txBox="1"/>
          <p:nvPr userDrawn="1"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2008E4-3055-D0C0-0789-D621D3B7986A}"/>
              </a:ext>
            </a:extLst>
          </p:cNvPr>
          <p:cNvSpPr txBox="1"/>
          <p:nvPr userDrawn="1"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BBE439-0EF0-02BB-B3D5-C92E852EB1C3}"/>
              </a:ext>
            </a:extLst>
          </p:cNvPr>
          <p:cNvSpPr txBox="1"/>
          <p:nvPr userDrawn="1"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12C3C9-7879-36F1-977A-19062EA4A350}"/>
              </a:ext>
            </a:extLst>
          </p:cNvPr>
          <p:cNvSpPr txBox="1"/>
          <p:nvPr userDrawn="1"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12E3B0-5B59-6EDD-86C1-50A92BCDCFE0}"/>
              </a:ext>
            </a:extLst>
          </p:cNvPr>
          <p:cNvSpPr txBox="1"/>
          <p:nvPr userDrawn="1"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947FA6-0AB8-9EDB-BB57-43D11D016DDD}"/>
              </a:ext>
            </a:extLst>
          </p:cNvPr>
          <p:cNvSpPr txBox="1"/>
          <p:nvPr userDrawn="1"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6F5A736-6ADA-FD2B-5591-67825EEE2AC1}"/>
              </a:ext>
            </a:extLst>
          </p:cNvPr>
          <p:cNvSpPr txBox="1"/>
          <p:nvPr userDrawn="1"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DA8FAD9-EF88-D5D4-A4DC-4462BCC5661F}"/>
              </a:ext>
            </a:extLst>
          </p:cNvPr>
          <p:cNvSpPr txBox="1"/>
          <p:nvPr userDrawn="1"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1B70425-8017-3646-0299-728B29490696}"/>
              </a:ext>
            </a:extLst>
          </p:cNvPr>
          <p:cNvSpPr txBox="1"/>
          <p:nvPr userDrawn="1"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5F6D88-9407-D9EF-E88C-1BCE6C073AEC}"/>
              </a:ext>
            </a:extLst>
          </p:cNvPr>
          <p:cNvSpPr txBox="1"/>
          <p:nvPr userDrawn="1"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07B8382-DEA4-235E-7725-2710D83AA23A}"/>
              </a:ext>
            </a:extLst>
          </p:cNvPr>
          <p:cNvSpPr txBox="1"/>
          <p:nvPr userDrawn="1"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58C7304-4AAB-7EEE-9F3B-628EE35CB322}"/>
              </a:ext>
            </a:extLst>
          </p:cNvPr>
          <p:cNvSpPr txBox="1"/>
          <p:nvPr userDrawn="1"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FFEF950-3BC3-ECC2-6663-46D56D3814AD}"/>
              </a:ext>
            </a:extLst>
          </p:cNvPr>
          <p:cNvSpPr txBox="1"/>
          <p:nvPr userDrawn="1"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5BB7F94-4C9D-0E05-0553-5BACC1763FC2}"/>
              </a:ext>
            </a:extLst>
          </p:cNvPr>
          <p:cNvSpPr txBox="1"/>
          <p:nvPr userDrawn="1"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3DC84C6-D6B0-22CB-ED04-88184B6A7A5A}"/>
              </a:ext>
            </a:extLst>
          </p:cNvPr>
          <p:cNvSpPr txBox="1"/>
          <p:nvPr userDrawn="1"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8DBCEE5-4E80-2B71-6E88-E0A0283734FD}"/>
              </a:ext>
            </a:extLst>
          </p:cNvPr>
          <p:cNvSpPr txBox="1"/>
          <p:nvPr userDrawn="1"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8981562-7E5B-4B77-B3C4-0F5D51B8DA42}"/>
              </a:ext>
            </a:extLst>
          </p:cNvPr>
          <p:cNvSpPr txBox="1"/>
          <p:nvPr userDrawn="1"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BC9395D-0D36-824D-02EE-1F59DBD7E1D3}"/>
              </a:ext>
            </a:extLst>
          </p:cNvPr>
          <p:cNvSpPr txBox="1"/>
          <p:nvPr userDrawn="1"/>
        </p:nvSpPr>
        <p:spPr>
          <a:xfrm>
            <a:off x="2424644" y="5446530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10:15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F2DBED5-07BD-53CB-8723-5347E09FB624}"/>
              </a:ext>
            </a:extLst>
          </p:cNvPr>
          <p:cNvSpPr txBox="1"/>
          <p:nvPr userDrawn="1"/>
        </p:nvSpPr>
        <p:spPr>
          <a:xfrm>
            <a:off x="10797495" y="5390868"/>
            <a:ext cx="949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11:30</a:t>
            </a:r>
            <a:endParaRPr lang="en-US" sz="20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ED13903-E15E-4908-595A-AABB9BDF7417}"/>
              </a:ext>
            </a:extLst>
          </p:cNvPr>
          <p:cNvGrpSpPr/>
          <p:nvPr userDrawn="1"/>
        </p:nvGrpSpPr>
        <p:grpSpPr>
          <a:xfrm>
            <a:off x="5951547" y="2263046"/>
            <a:ext cx="5381017" cy="2051377"/>
            <a:chOff x="6508579" y="410859"/>
            <a:chExt cx="5317299" cy="2387894"/>
          </a:xfrm>
        </p:grpSpPr>
        <p:sp>
          <p:nvSpPr>
            <p:cNvPr id="35" name="Rounded Rectangular Callout 34">
              <a:extLst>
                <a:ext uri="{FF2B5EF4-FFF2-40B4-BE49-F238E27FC236}">
                  <a16:creationId xmlns:a16="http://schemas.microsoft.com/office/drawing/2014/main" id="{EB71B59E-7FBB-BCD3-EC60-4CD483EC10ED}"/>
                </a:ext>
              </a:extLst>
            </p:cNvPr>
            <p:cNvSpPr/>
            <p:nvPr/>
          </p:nvSpPr>
          <p:spPr>
            <a:xfrm>
              <a:off x="6557654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241202D-FE36-18B4-9423-42468C84374E}"/>
                </a:ext>
              </a:extLst>
            </p:cNvPr>
            <p:cNvSpPr txBox="1"/>
            <p:nvPr/>
          </p:nvSpPr>
          <p:spPr>
            <a:xfrm>
              <a:off x="6508579" y="696186"/>
              <a:ext cx="5268224" cy="17196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latin typeface="Century Gothic" panose="020B0502020202020204" pitchFamily="34" charset="0"/>
                  <a:ea typeface="HelloAbracadabra" pitchFamily="2" charset="0"/>
                </a:rPr>
                <a:t>Locate and label the </a:t>
              </a:r>
            </a:p>
            <a:p>
              <a:pPr algn="ctr"/>
              <a:r>
                <a:rPr lang="en-US" sz="3000" dirty="0">
                  <a:latin typeface="Century Gothic" panose="020B0502020202020204" pitchFamily="34" charset="0"/>
                  <a:ea typeface="HelloAbracadabra" pitchFamily="2" charset="0"/>
                </a:rPr>
                <a:t>start time and end time in your math journal.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4E1EAE0-767D-3ACA-9F4A-3A6FA92DA93C}"/>
              </a:ext>
            </a:extLst>
          </p:cNvPr>
          <p:cNvGrpSpPr/>
          <p:nvPr userDrawn="1"/>
        </p:nvGrpSpPr>
        <p:grpSpPr>
          <a:xfrm>
            <a:off x="1454001" y="2263046"/>
            <a:ext cx="3894554" cy="2051377"/>
            <a:chOff x="6554066" y="410859"/>
            <a:chExt cx="5271811" cy="2387894"/>
          </a:xfrm>
        </p:grpSpPr>
        <p:sp>
          <p:nvSpPr>
            <p:cNvPr id="38" name="Rounded Rectangular Callout 37">
              <a:extLst>
                <a:ext uri="{FF2B5EF4-FFF2-40B4-BE49-F238E27FC236}">
                  <a16:creationId xmlns:a16="http://schemas.microsoft.com/office/drawing/2014/main" id="{F233FBBD-F1CE-E2BA-B5B5-46971591C4D2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35A5F8B-E4CA-C88E-3469-DB96187B8995}"/>
                </a:ext>
              </a:extLst>
            </p:cNvPr>
            <p:cNvSpPr txBox="1"/>
            <p:nvPr/>
          </p:nvSpPr>
          <p:spPr>
            <a:xfrm>
              <a:off x="6554066" y="977841"/>
              <a:ext cx="5268224" cy="1253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What should we do next?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A90A8D1-52A3-E36A-B67B-ECB3A62CBA68}"/>
              </a:ext>
            </a:extLst>
          </p:cNvPr>
          <p:cNvGrpSpPr/>
          <p:nvPr userDrawn="1"/>
        </p:nvGrpSpPr>
        <p:grpSpPr>
          <a:xfrm>
            <a:off x="3535798" y="157575"/>
            <a:ext cx="8463696" cy="1177850"/>
            <a:chOff x="2544223" y="4661196"/>
            <a:chExt cx="10481698" cy="1849304"/>
          </a:xfrm>
        </p:grpSpPr>
        <p:sp>
          <p:nvSpPr>
            <p:cNvPr id="41" name="Rounded Rectangular Callout 40">
              <a:extLst>
                <a:ext uri="{FF2B5EF4-FFF2-40B4-BE49-F238E27FC236}">
                  <a16:creationId xmlns:a16="http://schemas.microsoft.com/office/drawing/2014/main" id="{3111046D-3087-7EBD-02F5-500B25AD16A3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8" cy="1849304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9614656-C76E-356D-CF06-9925D9249339}"/>
                </a:ext>
              </a:extLst>
            </p:cNvPr>
            <p:cNvSpPr/>
            <p:nvPr/>
          </p:nvSpPr>
          <p:spPr>
            <a:xfrm>
              <a:off x="2776840" y="4933504"/>
              <a:ext cx="10074642" cy="1353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The 5th grade graduation ceremony starts at 10:15. It ends at 11:30. How long is the ceremony? 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03868D3A-A542-E6C4-D5B5-90D8D42F3B0F}"/>
              </a:ext>
            </a:extLst>
          </p:cNvPr>
          <p:cNvSpPr/>
          <p:nvPr userDrawn="1"/>
        </p:nvSpPr>
        <p:spPr>
          <a:xfrm>
            <a:off x="2001639" y="6017117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3D33F09-02EA-6969-9C23-7AB2CF450651}"/>
              </a:ext>
            </a:extLst>
          </p:cNvPr>
          <p:cNvSpPr/>
          <p:nvPr userDrawn="1"/>
        </p:nvSpPr>
        <p:spPr>
          <a:xfrm>
            <a:off x="10382668" y="6061396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</p:spTree>
    <p:extLst>
      <p:ext uri="{BB962C8B-B14F-4D97-AF65-F5344CB8AC3E}">
        <p14:creationId xmlns:p14="http://schemas.microsoft.com/office/powerpoint/2010/main" val="23713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43" grpId="0"/>
      <p:bldP spid="44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5C4F13B-BC56-5351-3160-5ACBCEF51F3F}"/>
              </a:ext>
            </a:extLst>
          </p:cNvPr>
          <p:cNvGrpSpPr/>
          <p:nvPr userDrawn="1"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7EBE508-A5CD-230E-799A-F27093BC4D6B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DA70986-ABC9-5E09-EB37-385052F2E65B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6" name="Graphic 5" descr="Group brainstorm with solid fill">
                <a:extLst>
                  <a:ext uri="{FF2B5EF4-FFF2-40B4-BE49-F238E27FC236}">
                    <a16:creationId xmlns:a16="http://schemas.microsoft.com/office/drawing/2014/main" id="{FC1FE07D-5E01-94A0-5B6E-5FBD55E2D23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1F0CE86-EB33-A852-AFCC-6649BD221A8D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7C461AC6-ADF0-F2F9-C92A-1CEC4C6A026B}"/>
              </a:ext>
            </a:extLst>
          </p:cNvPr>
          <p:cNvSpPr txBox="1"/>
          <p:nvPr userDrawn="1"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E7C6C12-1415-9986-32BD-45CDA2C438B0}"/>
              </a:ext>
            </a:extLst>
          </p:cNvPr>
          <p:cNvGrpSpPr/>
          <p:nvPr userDrawn="1"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97830DEE-CA41-C55D-E0C0-64383F50871E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7BDFB3EE-D0F0-346B-0EC7-B237E59C1C86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24B825AC-DD93-2C32-DD0B-4F8A9F6B5931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8CEE60F-1380-12DD-0190-E9C60B13BF05}"/>
              </a:ext>
            </a:extLst>
          </p:cNvPr>
          <p:cNvSpPr txBox="1"/>
          <p:nvPr userDrawn="1"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B91509-61D1-4776-A82A-35BF0E358472}"/>
              </a:ext>
            </a:extLst>
          </p:cNvPr>
          <p:cNvSpPr txBox="1"/>
          <p:nvPr userDrawn="1"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CA77528-1AD9-7AF8-2D03-E74B074CF219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F5A43702-794C-DBD4-BEE7-CFA871FD311A}"/>
              </a:ext>
            </a:extLst>
          </p:cNvPr>
          <p:cNvSpPr txBox="1"/>
          <p:nvPr userDrawn="1"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0ED5F7-9F7F-E1A0-D19C-8C3F6CE45912}"/>
              </a:ext>
            </a:extLst>
          </p:cNvPr>
          <p:cNvSpPr txBox="1"/>
          <p:nvPr userDrawn="1"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F4F4629-71E8-80D8-C7A1-057870FE181D}"/>
              </a:ext>
            </a:extLst>
          </p:cNvPr>
          <p:cNvSpPr txBox="1"/>
          <p:nvPr userDrawn="1"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2A4D37D-91EB-1A65-5687-921567A06375}"/>
              </a:ext>
            </a:extLst>
          </p:cNvPr>
          <p:cNvSpPr txBox="1"/>
          <p:nvPr userDrawn="1"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DE8D096-466A-174C-F488-59930D65F35D}"/>
              </a:ext>
            </a:extLst>
          </p:cNvPr>
          <p:cNvSpPr txBox="1"/>
          <p:nvPr userDrawn="1"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71CFD19-115C-3D27-5718-DFD36AA175CE}"/>
              </a:ext>
            </a:extLst>
          </p:cNvPr>
          <p:cNvSpPr txBox="1"/>
          <p:nvPr userDrawn="1"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CE0EDC-4473-7AB2-27F0-4AE0D850C8CD}"/>
              </a:ext>
            </a:extLst>
          </p:cNvPr>
          <p:cNvSpPr txBox="1"/>
          <p:nvPr userDrawn="1"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8E05E4B-18F1-C24C-4E2C-C99A86D847B1}"/>
              </a:ext>
            </a:extLst>
          </p:cNvPr>
          <p:cNvSpPr txBox="1"/>
          <p:nvPr userDrawn="1"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A5C6B81-2DF7-0634-0FE0-3DA7CFE1A228}"/>
              </a:ext>
            </a:extLst>
          </p:cNvPr>
          <p:cNvSpPr txBox="1"/>
          <p:nvPr userDrawn="1"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D3E7EF1-E9FF-464D-D9BE-0456EB2F85FC}"/>
              </a:ext>
            </a:extLst>
          </p:cNvPr>
          <p:cNvSpPr txBox="1"/>
          <p:nvPr userDrawn="1"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74FDB93-07CB-849A-FFD6-C1E95C66AAF0}"/>
              </a:ext>
            </a:extLst>
          </p:cNvPr>
          <p:cNvSpPr txBox="1"/>
          <p:nvPr userDrawn="1"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E3C4632-D080-A2D6-26FF-2197F92692A6}"/>
              </a:ext>
            </a:extLst>
          </p:cNvPr>
          <p:cNvSpPr txBox="1"/>
          <p:nvPr userDrawn="1"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A40421B-CA10-57A3-DE5C-E258796F2755}"/>
              </a:ext>
            </a:extLst>
          </p:cNvPr>
          <p:cNvSpPr txBox="1"/>
          <p:nvPr userDrawn="1"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B1F79DE-5818-7A4B-3645-65623DBBF641}"/>
              </a:ext>
            </a:extLst>
          </p:cNvPr>
          <p:cNvSpPr txBox="1"/>
          <p:nvPr userDrawn="1"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AAEE7D9-044C-9812-B94D-73F9E3D0C51A}"/>
              </a:ext>
            </a:extLst>
          </p:cNvPr>
          <p:cNvSpPr txBox="1"/>
          <p:nvPr userDrawn="1"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9276A95-8ED6-4F80-EF36-FFEF7214354C}"/>
              </a:ext>
            </a:extLst>
          </p:cNvPr>
          <p:cNvSpPr txBox="1"/>
          <p:nvPr userDrawn="1"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44B6455-64B7-34E8-6F8F-1AF5FDD3D534}"/>
              </a:ext>
            </a:extLst>
          </p:cNvPr>
          <p:cNvSpPr txBox="1"/>
          <p:nvPr userDrawn="1"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FAC9420-D18D-DEE8-26DD-999EABA679E0}"/>
              </a:ext>
            </a:extLst>
          </p:cNvPr>
          <p:cNvSpPr txBox="1"/>
          <p:nvPr userDrawn="1"/>
        </p:nvSpPr>
        <p:spPr>
          <a:xfrm>
            <a:off x="2424644" y="5446530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10:15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99E58D2-C17E-FC88-FB71-2C9D5C06613C}"/>
              </a:ext>
            </a:extLst>
          </p:cNvPr>
          <p:cNvGrpSpPr/>
          <p:nvPr userDrawn="1"/>
        </p:nvGrpSpPr>
        <p:grpSpPr>
          <a:xfrm>
            <a:off x="5880660" y="2063546"/>
            <a:ext cx="6152317" cy="2051377"/>
            <a:chOff x="6531631" y="410859"/>
            <a:chExt cx="5294247" cy="2387894"/>
          </a:xfrm>
        </p:grpSpPr>
        <p:sp>
          <p:nvSpPr>
            <p:cNvPr id="34" name="Rounded Rectangular Callout 33">
              <a:extLst>
                <a:ext uri="{FF2B5EF4-FFF2-40B4-BE49-F238E27FC236}">
                  <a16:creationId xmlns:a16="http://schemas.microsoft.com/office/drawing/2014/main" id="{051D0471-3BD3-A5F4-B06A-41A7EA3A7290}"/>
                </a:ext>
              </a:extLst>
            </p:cNvPr>
            <p:cNvSpPr/>
            <p:nvPr/>
          </p:nvSpPr>
          <p:spPr>
            <a:xfrm>
              <a:off x="6557654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6FEEDE4-28FF-093B-8E92-565814383C60}"/>
                </a:ext>
              </a:extLst>
            </p:cNvPr>
            <p:cNvSpPr txBox="1"/>
            <p:nvPr/>
          </p:nvSpPr>
          <p:spPr>
            <a:xfrm>
              <a:off x="6531631" y="464235"/>
              <a:ext cx="5268224" cy="22570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latin typeface="Century Gothic" panose="020B0502020202020204" pitchFamily="34" charset="0"/>
                  <a:ea typeface="HelloAbracadabra" pitchFamily="2" charset="0"/>
                </a:rPr>
                <a:t>We can jump starting at 10:15 and ending at 11:30. Then we can combine the minutes.</a:t>
              </a:r>
            </a:p>
            <a:p>
              <a:pPr algn="ctr"/>
              <a:r>
                <a:rPr lang="en-US" sz="3000" dirty="0">
                  <a:latin typeface="Century Gothic" panose="020B0502020202020204" pitchFamily="34" charset="0"/>
                  <a:ea typeface="HelloAbracadabra" pitchFamily="2" charset="0"/>
                </a:rPr>
                <a:t>Solve in your journal.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87B3616-333A-D80E-B077-CFA2BF88A752}"/>
              </a:ext>
            </a:extLst>
          </p:cNvPr>
          <p:cNvGrpSpPr/>
          <p:nvPr userDrawn="1"/>
        </p:nvGrpSpPr>
        <p:grpSpPr>
          <a:xfrm>
            <a:off x="357258" y="2063546"/>
            <a:ext cx="5281543" cy="2051377"/>
            <a:chOff x="6557652" y="410859"/>
            <a:chExt cx="5268225" cy="2387894"/>
          </a:xfrm>
        </p:grpSpPr>
        <p:sp>
          <p:nvSpPr>
            <p:cNvPr id="37" name="Rounded Rectangular Callout 36">
              <a:extLst>
                <a:ext uri="{FF2B5EF4-FFF2-40B4-BE49-F238E27FC236}">
                  <a16:creationId xmlns:a16="http://schemas.microsoft.com/office/drawing/2014/main" id="{917495D2-4521-1C87-7F9B-D823B151E0F2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C624ED3-B4A4-536F-973E-43322CE00A03}"/>
                </a:ext>
              </a:extLst>
            </p:cNvPr>
            <p:cNvSpPr txBox="1"/>
            <p:nvPr/>
          </p:nvSpPr>
          <p:spPr>
            <a:xfrm>
              <a:off x="6557652" y="618798"/>
              <a:ext cx="5268224" cy="1827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How can we solve this problem using the number line?</a:t>
              </a: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2A64242D-FB9E-BDAA-046C-00E6ACA4AB40}"/>
              </a:ext>
            </a:extLst>
          </p:cNvPr>
          <p:cNvSpPr txBox="1"/>
          <p:nvPr userDrawn="1"/>
        </p:nvSpPr>
        <p:spPr>
          <a:xfrm>
            <a:off x="10797495" y="5390868"/>
            <a:ext cx="949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11:30</a:t>
            </a:r>
            <a:endParaRPr lang="en-US" sz="20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8FD395C-6BF5-ABB5-7867-657359E34EC0}"/>
              </a:ext>
            </a:extLst>
          </p:cNvPr>
          <p:cNvGrpSpPr/>
          <p:nvPr userDrawn="1"/>
        </p:nvGrpSpPr>
        <p:grpSpPr>
          <a:xfrm>
            <a:off x="3535798" y="157575"/>
            <a:ext cx="8463696" cy="1177850"/>
            <a:chOff x="2544223" y="4661196"/>
            <a:chExt cx="10481698" cy="1849304"/>
          </a:xfrm>
        </p:grpSpPr>
        <p:sp>
          <p:nvSpPr>
            <p:cNvPr id="41" name="Rounded Rectangular Callout 40">
              <a:extLst>
                <a:ext uri="{FF2B5EF4-FFF2-40B4-BE49-F238E27FC236}">
                  <a16:creationId xmlns:a16="http://schemas.microsoft.com/office/drawing/2014/main" id="{FA57D8D2-F436-4C8A-E406-E1AFC41729C4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8" cy="1849304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38B4D49-9C87-6980-6EFD-1B60E395BA02}"/>
                </a:ext>
              </a:extLst>
            </p:cNvPr>
            <p:cNvSpPr/>
            <p:nvPr/>
          </p:nvSpPr>
          <p:spPr>
            <a:xfrm>
              <a:off x="2776840" y="4933504"/>
              <a:ext cx="10074642" cy="1353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The 5th grade graduation ceremony starts at 10:15. It ends at 11:30. How long is the ceremony? 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4041087C-A90C-4A46-6FC1-F5E151632689}"/>
              </a:ext>
            </a:extLst>
          </p:cNvPr>
          <p:cNvSpPr/>
          <p:nvPr userDrawn="1"/>
        </p:nvSpPr>
        <p:spPr>
          <a:xfrm>
            <a:off x="2001639" y="6017117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876FFAE-C5A4-0FB0-26E5-AE61D1164A79}"/>
              </a:ext>
            </a:extLst>
          </p:cNvPr>
          <p:cNvSpPr/>
          <p:nvPr userDrawn="1"/>
        </p:nvSpPr>
        <p:spPr>
          <a:xfrm>
            <a:off x="10382668" y="6061396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</p:spTree>
    <p:extLst>
      <p:ext uri="{BB962C8B-B14F-4D97-AF65-F5344CB8AC3E}">
        <p14:creationId xmlns:p14="http://schemas.microsoft.com/office/powerpoint/2010/main" val="113983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oup 124">
            <a:extLst>
              <a:ext uri="{FF2B5EF4-FFF2-40B4-BE49-F238E27FC236}">
                <a16:creationId xmlns:a16="http://schemas.microsoft.com/office/drawing/2014/main" id="{F8E0F65F-7311-75F4-F713-98CE80396ACF}"/>
              </a:ext>
            </a:extLst>
          </p:cNvPr>
          <p:cNvGrpSpPr/>
          <p:nvPr userDrawn="1"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53792C98-D6F8-2F34-54DE-A36C84045D99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65E288DD-106A-E9EB-F4F2-B88077A48008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29" name="Graphic 128" descr="Group brainstorm with solid fill">
                <a:extLst>
                  <a:ext uri="{FF2B5EF4-FFF2-40B4-BE49-F238E27FC236}">
                    <a16:creationId xmlns:a16="http://schemas.microsoft.com/office/drawing/2014/main" id="{A75D599C-186E-D467-72F1-7ACD65FB8FD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F6BE8EE9-7035-6AD4-7B15-D874E47C454A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B01DB0E9-E00B-B787-5671-E035574F8645}"/>
              </a:ext>
            </a:extLst>
          </p:cNvPr>
          <p:cNvSpPr txBox="1"/>
          <p:nvPr userDrawn="1"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5C1428F7-55F9-0C76-2308-87B007D2861E}"/>
              </a:ext>
            </a:extLst>
          </p:cNvPr>
          <p:cNvGrpSpPr/>
          <p:nvPr userDrawn="1"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0A3BC6B6-93D9-5080-D6FC-4CCE9DB8C01D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>
              <a:extLst>
                <a:ext uri="{FF2B5EF4-FFF2-40B4-BE49-F238E27FC236}">
                  <a16:creationId xmlns:a16="http://schemas.microsoft.com/office/drawing/2014/main" id="{A57863DD-DF5E-EAC9-C61D-1A55601AF573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B704847E-32A6-7B84-5AE7-E82E51AAF27A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TextBox 134">
            <a:extLst>
              <a:ext uri="{FF2B5EF4-FFF2-40B4-BE49-F238E27FC236}">
                <a16:creationId xmlns:a16="http://schemas.microsoft.com/office/drawing/2014/main" id="{C63F0DC0-FD4D-312E-744D-B4A3A6D094DC}"/>
              </a:ext>
            </a:extLst>
          </p:cNvPr>
          <p:cNvSpPr txBox="1"/>
          <p:nvPr userDrawn="1"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849420B8-8E46-FC41-6D24-93ED99E04C14}"/>
              </a:ext>
            </a:extLst>
          </p:cNvPr>
          <p:cNvSpPr txBox="1"/>
          <p:nvPr userDrawn="1"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137" name="Table 13">
            <a:extLst>
              <a:ext uri="{FF2B5EF4-FFF2-40B4-BE49-F238E27FC236}">
                <a16:creationId xmlns:a16="http://schemas.microsoft.com/office/drawing/2014/main" id="{0D2FE3BF-F6AA-EADC-3F83-06789386B66B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38" name="TextBox 137">
            <a:extLst>
              <a:ext uri="{FF2B5EF4-FFF2-40B4-BE49-F238E27FC236}">
                <a16:creationId xmlns:a16="http://schemas.microsoft.com/office/drawing/2014/main" id="{5EEBFB0E-10C6-D26E-1CC5-E07BFABF967B}"/>
              </a:ext>
            </a:extLst>
          </p:cNvPr>
          <p:cNvSpPr txBox="1"/>
          <p:nvPr userDrawn="1"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3A24BA7D-667F-007B-7058-E288A87647AE}"/>
              </a:ext>
            </a:extLst>
          </p:cNvPr>
          <p:cNvSpPr txBox="1"/>
          <p:nvPr userDrawn="1"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9FE67106-63D7-CF58-9B04-73BECDAD389B}"/>
              </a:ext>
            </a:extLst>
          </p:cNvPr>
          <p:cNvSpPr txBox="1"/>
          <p:nvPr userDrawn="1"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DA1DB050-4CBC-DEFF-6FCF-DAA0E3367565}"/>
              </a:ext>
            </a:extLst>
          </p:cNvPr>
          <p:cNvSpPr txBox="1"/>
          <p:nvPr userDrawn="1"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0426A52E-6BE5-40A0-FB22-154EF36E9D2F}"/>
              </a:ext>
            </a:extLst>
          </p:cNvPr>
          <p:cNvSpPr txBox="1"/>
          <p:nvPr userDrawn="1"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56913825-6E9D-F605-E6ED-FD1A324B3A32}"/>
              </a:ext>
            </a:extLst>
          </p:cNvPr>
          <p:cNvSpPr txBox="1"/>
          <p:nvPr userDrawn="1"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FDDF4D77-20FE-619A-A958-3C05C8FBCA09}"/>
              </a:ext>
            </a:extLst>
          </p:cNvPr>
          <p:cNvSpPr txBox="1"/>
          <p:nvPr userDrawn="1"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B144E2AA-9831-C2A0-FDC3-09EDD1E46AFF}"/>
              </a:ext>
            </a:extLst>
          </p:cNvPr>
          <p:cNvSpPr txBox="1"/>
          <p:nvPr userDrawn="1"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DA487E1-4ED4-8890-F13A-64E34EEE8599}"/>
              </a:ext>
            </a:extLst>
          </p:cNvPr>
          <p:cNvSpPr txBox="1"/>
          <p:nvPr userDrawn="1"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DE634E79-6FD4-F454-C7EB-18846C688E66}"/>
              </a:ext>
            </a:extLst>
          </p:cNvPr>
          <p:cNvSpPr txBox="1"/>
          <p:nvPr userDrawn="1"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A4B1B9A9-11C2-3B18-0465-B55FC5BB6DF7}"/>
              </a:ext>
            </a:extLst>
          </p:cNvPr>
          <p:cNvSpPr txBox="1"/>
          <p:nvPr userDrawn="1"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BE1022E4-95C9-3FAE-13CE-2260C18324EF}"/>
              </a:ext>
            </a:extLst>
          </p:cNvPr>
          <p:cNvSpPr txBox="1"/>
          <p:nvPr userDrawn="1"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7640334-4D6A-5F59-2DE4-D7F028BD5D51}"/>
              </a:ext>
            </a:extLst>
          </p:cNvPr>
          <p:cNvSpPr txBox="1"/>
          <p:nvPr userDrawn="1"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3357772A-A325-6FC2-A73E-642480FBF08D}"/>
              </a:ext>
            </a:extLst>
          </p:cNvPr>
          <p:cNvSpPr txBox="1"/>
          <p:nvPr userDrawn="1"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27DDC2C-6D64-0B37-3D4E-34C8B9DA0937}"/>
              </a:ext>
            </a:extLst>
          </p:cNvPr>
          <p:cNvSpPr txBox="1"/>
          <p:nvPr userDrawn="1"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F1D6455E-0F93-6C8E-1797-AA1AB71A68FC}"/>
              </a:ext>
            </a:extLst>
          </p:cNvPr>
          <p:cNvSpPr txBox="1"/>
          <p:nvPr userDrawn="1"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65211731-0E22-E78B-813B-968244C51D7D}"/>
              </a:ext>
            </a:extLst>
          </p:cNvPr>
          <p:cNvSpPr txBox="1"/>
          <p:nvPr userDrawn="1"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41F7632B-0A52-0965-7817-671A84B6DB5E}"/>
              </a:ext>
            </a:extLst>
          </p:cNvPr>
          <p:cNvSpPr txBox="1"/>
          <p:nvPr userDrawn="1"/>
        </p:nvSpPr>
        <p:spPr>
          <a:xfrm>
            <a:off x="2424644" y="5446530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10:15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B7D34630-52E2-7660-E745-A856543034DD}"/>
              </a:ext>
            </a:extLst>
          </p:cNvPr>
          <p:cNvSpPr txBox="1"/>
          <p:nvPr userDrawn="1"/>
        </p:nvSpPr>
        <p:spPr>
          <a:xfrm>
            <a:off x="10797495" y="5390868"/>
            <a:ext cx="949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11:30</a:t>
            </a:r>
            <a:endParaRPr lang="en-US" sz="20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C40CE8F3-8878-7754-62D8-3A6898A43D82}"/>
              </a:ext>
            </a:extLst>
          </p:cNvPr>
          <p:cNvGrpSpPr/>
          <p:nvPr userDrawn="1"/>
        </p:nvGrpSpPr>
        <p:grpSpPr>
          <a:xfrm>
            <a:off x="2591174" y="4565477"/>
            <a:ext cx="930384" cy="1497937"/>
            <a:chOff x="3429582" y="4461959"/>
            <a:chExt cx="1093087" cy="1497937"/>
          </a:xfrm>
        </p:grpSpPr>
        <p:sp>
          <p:nvSpPr>
            <p:cNvPr id="158" name="Arrow: Circular 23">
              <a:extLst>
                <a:ext uri="{FF2B5EF4-FFF2-40B4-BE49-F238E27FC236}">
                  <a16:creationId xmlns:a16="http://schemas.microsoft.com/office/drawing/2014/main" id="{BA1C7103-905F-7E3E-EA75-69D9570F4567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6710A8FC-74A5-DFB9-5781-A8D953B1B53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78FA25FF-4438-C41F-E67F-0DD28ED333B0}"/>
              </a:ext>
            </a:extLst>
          </p:cNvPr>
          <p:cNvGrpSpPr/>
          <p:nvPr userDrawn="1"/>
        </p:nvGrpSpPr>
        <p:grpSpPr>
          <a:xfrm>
            <a:off x="3299218" y="4562606"/>
            <a:ext cx="832531" cy="1497937"/>
            <a:chOff x="3429582" y="4461959"/>
            <a:chExt cx="1093087" cy="1497937"/>
          </a:xfrm>
        </p:grpSpPr>
        <p:sp>
          <p:nvSpPr>
            <p:cNvPr id="161" name="Arrow: Circular 23">
              <a:extLst>
                <a:ext uri="{FF2B5EF4-FFF2-40B4-BE49-F238E27FC236}">
                  <a16:creationId xmlns:a16="http://schemas.microsoft.com/office/drawing/2014/main" id="{5950A406-E8CC-214E-3E02-320007082BEA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53E2E08F-B21A-C27A-4CF5-CF3A9B206AB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1684D4E6-C306-FBC0-33F1-52FA992336D7}"/>
              </a:ext>
            </a:extLst>
          </p:cNvPr>
          <p:cNvGrpSpPr/>
          <p:nvPr userDrawn="1"/>
        </p:nvGrpSpPr>
        <p:grpSpPr>
          <a:xfrm>
            <a:off x="3957243" y="4565477"/>
            <a:ext cx="734865" cy="1497937"/>
            <a:chOff x="3429582" y="4461959"/>
            <a:chExt cx="1093087" cy="1497937"/>
          </a:xfrm>
        </p:grpSpPr>
        <p:sp>
          <p:nvSpPr>
            <p:cNvPr id="164" name="Arrow: Circular 23">
              <a:extLst>
                <a:ext uri="{FF2B5EF4-FFF2-40B4-BE49-F238E27FC236}">
                  <a16:creationId xmlns:a16="http://schemas.microsoft.com/office/drawing/2014/main" id="{982F044E-F0AF-A150-F5DF-2D618447540E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D3975C68-863F-D5D3-80F0-94BB66566B0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6F5B1393-64E4-58CE-D33E-5B30FF1A46AE}"/>
              </a:ext>
            </a:extLst>
          </p:cNvPr>
          <p:cNvGrpSpPr/>
          <p:nvPr userDrawn="1"/>
        </p:nvGrpSpPr>
        <p:grpSpPr>
          <a:xfrm>
            <a:off x="4525233" y="4565923"/>
            <a:ext cx="688371" cy="1497937"/>
            <a:chOff x="3429582" y="4461959"/>
            <a:chExt cx="1093087" cy="1497937"/>
          </a:xfrm>
        </p:grpSpPr>
        <p:sp>
          <p:nvSpPr>
            <p:cNvPr id="167" name="Arrow: Circular 23">
              <a:extLst>
                <a:ext uri="{FF2B5EF4-FFF2-40B4-BE49-F238E27FC236}">
                  <a16:creationId xmlns:a16="http://schemas.microsoft.com/office/drawing/2014/main" id="{E68F0D52-F983-C1C6-6269-DA3A3371117C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BC1F8803-359E-B1A7-0F32-FFA17F98E6C7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A93AE2E2-9DCB-B39D-0F79-99D1AB22C0E3}"/>
              </a:ext>
            </a:extLst>
          </p:cNvPr>
          <p:cNvGrpSpPr/>
          <p:nvPr userDrawn="1"/>
        </p:nvGrpSpPr>
        <p:grpSpPr>
          <a:xfrm>
            <a:off x="5057306" y="4562606"/>
            <a:ext cx="681724" cy="1497937"/>
            <a:chOff x="3429582" y="4461959"/>
            <a:chExt cx="1093087" cy="1497937"/>
          </a:xfrm>
        </p:grpSpPr>
        <p:sp>
          <p:nvSpPr>
            <p:cNvPr id="170" name="Arrow: Circular 23">
              <a:extLst>
                <a:ext uri="{FF2B5EF4-FFF2-40B4-BE49-F238E27FC236}">
                  <a16:creationId xmlns:a16="http://schemas.microsoft.com/office/drawing/2014/main" id="{2CD17E03-F1F6-140A-96DB-7AF994951676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DDFD3619-D226-85CA-3655-D726E808110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E1D82D25-26F6-755E-2243-547E14815ED4}"/>
              </a:ext>
            </a:extLst>
          </p:cNvPr>
          <p:cNvGrpSpPr/>
          <p:nvPr userDrawn="1"/>
        </p:nvGrpSpPr>
        <p:grpSpPr>
          <a:xfrm>
            <a:off x="5578451" y="4569240"/>
            <a:ext cx="734865" cy="1497937"/>
            <a:chOff x="3429582" y="4461959"/>
            <a:chExt cx="1093087" cy="1497937"/>
          </a:xfrm>
        </p:grpSpPr>
        <p:sp>
          <p:nvSpPr>
            <p:cNvPr id="173" name="Arrow: Circular 23">
              <a:extLst>
                <a:ext uri="{FF2B5EF4-FFF2-40B4-BE49-F238E27FC236}">
                  <a16:creationId xmlns:a16="http://schemas.microsoft.com/office/drawing/2014/main" id="{DF563BFC-5D01-E387-6A11-2D8EDCB2A57B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88637FE9-8D5D-91C4-B511-ABD38C46913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E4C71018-2501-8449-12CE-3FA601E73FA3}"/>
              </a:ext>
            </a:extLst>
          </p:cNvPr>
          <p:cNvGrpSpPr/>
          <p:nvPr userDrawn="1"/>
        </p:nvGrpSpPr>
        <p:grpSpPr>
          <a:xfrm>
            <a:off x="6146555" y="4565488"/>
            <a:ext cx="734865" cy="1497937"/>
            <a:chOff x="3429582" y="4461959"/>
            <a:chExt cx="1093087" cy="1497937"/>
          </a:xfrm>
        </p:grpSpPr>
        <p:sp>
          <p:nvSpPr>
            <p:cNvPr id="176" name="Arrow: Circular 23">
              <a:extLst>
                <a:ext uri="{FF2B5EF4-FFF2-40B4-BE49-F238E27FC236}">
                  <a16:creationId xmlns:a16="http://schemas.microsoft.com/office/drawing/2014/main" id="{989F5769-CB5D-A50C-8FE9-4E384B9821F9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4E010017-36E8-428B-0E56-E7E5C39F7755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13078454-7350-B14F-2F62-A085A59D8B78}"/>
              </a:ext>
            </a:extLst>
          </p:cNvPr>
          <p:cNvGrpSpPr/>
          <p:nvPr userDrawn="1"/>
        </p:nvGrpSpPr>
        <p:grpSpPr>
          <a:xfrm>
            <a:off x="6714545" y="4565934"/>
            <a:ext cx="688371" cy="1497937"/>
            <a:chOff x="3429582" y="4461959"/>
            <a:chExt cx="1093087" cy="1497937"/>
          </a:xfrm>
        </p:grpSpPr>
        <p:sp>
          <p:nvSpPr>
            <p:cNvPr id="179" name="Arrow: Circular 23">
              <a:extLst>
                <a:ext uri="{FF2B5EF4-FFF2-40B4-BE49-F238E27FC236}">
                  <a16:creationId xmlns:a16="http://schemas.microsoft.com/office/drawing/2014/main" id="{0A3B6DFE-24A3-8A87-FC23-8096B0C931D6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D3B151D3-9DD1-99B2-098F-C1B3146AAB4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B3DADE6D-5FCB-BEC7-BFE6-DE20E95E4EE3}"/>
              </a:ext>
            </a:extLst>
          </p:cNvPr>
          <p:cNvGrpSpPr/>
          <p:nvPr userDrawn="1"/>
        </p:nvGrpSpPr>
        <p:grpSpPr>
          <a:xfrm>
            <a:off x="7246618" y="4562617"/>
            <a:ext cx="681724" cy="1497937"/>
            <a:chOff x="3429582" y="4461959"/>
            <a:chExt cx="1093087" cy="1497937"/>
          </a:xfrm>
        </p:grpSpPr>
        <p:sp>
          <p:nvSpPr>
            <p:cNvPr id="182" name="Arrow: Circular 23">
              <a:extLst>
                <a:ext uri="{FF2B5EF4-FFF2-40B4-BE49-F238E27FC236}">
                  <a16:creationId xmlns:a16="http://schemas.microsoft.com/office/drawing/2014/main" id="{6F79765B-0C1C-3561-BB0F-9F7A96AC8F65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4FDE8E63-89DC-7D9C-8DAC-1967A779A06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51300DF3-BC96-1193-A2AF-5217CDC23ED5}"/>
              </a:ext>
            </a:extLst>
          </p:cNvPr>
          <p:cNvGrpSpPr/>
          <p:nvPr userDrawn="1"/>
        </p:nvGrpSpPr>
        <p:grpSpPr>
          <a:xfrm>
            <a:off x="7767763" y="4569251"/>
            <a:ext cx="734865" cy="1497937"/>
            <a:chOff x="3429582" y="4461959"/>
            <a:chExt cx="1093087" cy="1497937"/>
          </a:xfrm>
        </p:grpSpPr>
        <p:sp>
          <p:nvSpPr>
            <p:cNvPr id="185" name="Arrow: Circular 23">
              <a:extLst>
                <a:ext uri="{FF2B5EF4-FFF2-40B4-BE49-F238E27FC236}">
                  <a16:creationId xmlns:a16="http://schemas.microsoft.com/office/drawing/2014/main" id="{89BAF6F9-5EEB-9085-D24F-2E9D46E51156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F7322FA3-47D6-8973-6AB1-AB2F015BC311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717197D8-BFE1-B063-7394-F55FC18E0BCC}"/>
              </a:ext>
            </a:extLst>
          </p:cNvPr>
          <p:cNvGrpSpPr/>
          <p:nvPr userDrawn="1"/>
        </p:nvGrpSpPr>
        <p:grpSpPr>
          <a:xfrm>
            <a:off x="8335581" y="4565477"/>
            <a:ext cx="734865" cy="1497937"/>
            <a:chOff x="3429582" y="4461959"/>
            <a:chExt cx="1093087" cy="1497937"/>
          </a:xfrm>
        </p:grpSpPr>
        <p:sp>
          <p:nvSpPr>
            <p:cNvPr id="188" name="Arrow: Circular 23">
              <a:extLst>
                <a:ext uri="{FF2B5EF4-FFF2-40B4-BE49-F238E27FC236}">
                  <a16:creationId xmlns:a16="http://schemas.microsoft.com/office/drawing/2014/main" id="{0619F250-8093-10F9-204A-5514CE6BB203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15F0700F-53F8-086E-025E-5D5BEC8435E9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60AA0516-A89E-7D1C-B688-0D44F6471042}"/>
              </a:ext>
            </a:extLst>
          </p:cNvPr>
          <p:cNvGrpSpPr/>
          <p:nvPr userDrawn="1"/>
        </p:nvGrpSpPr>
        <p:grpSpPr>
          <a:xfrm>
            <a:off x="8903571" y="4565923"/>
            <a:ext cx="688371" cy="1497937"/>
            <a:chOff x="3429582" y="4461959"/>
            <a:chExt cx="1093087" cy="1497937"/>
          </a:xfrm>
        </p:grpSpPr>
        <p:sp>
          <p:nvSpPr>
            <p:cNvPr id="191" name="Arrow: Circular 23">
              <a:extLst>
                <a:ext uri="{FF2B5EF4-FFF2-40B4-BE49-F238E27FC236}">
                  <a16:creationId xmlns:a16="http://schemas.microsoft.com/office/drawing/2014/main" id="{CA85A757-4E35-80D5-78B6-F38AEBB6C78D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57677224-CBB8-BF5D-47F8-8C537B5940C9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ACD85D8D-44EA-F4A9-F2C9-31B4AC551124}"/>
              </a:ext>
            </a:extLst>
          </p:cNvPr>
          <p:cNvGrpSpPr/>
          <p:nvPr userDrawn="1"/>
        </p:nvGrpSpPr>
        <p:grpSpPr>
          <a:xfrm>
            <a:off x="9435644" y="4562606"/>
            <a:ext cx="681724" cy="1497937"/>
            <a:chOff x="3429582" y="4461959"/>
            <a:chExt cx="1093087" cy="1497937"/>
          </a:xfrm>
        </p:grpSpPr>
        <p:sp>
          <p:nvSpPr>
            <p:cNvPr id="194" name="Arrow: Circular 23">
              <a:extLst>
                <a:ext uri="{FF2B5EF4-FFF2-40B4-BE49-F238E27FC236}">
                  <a16:creationId xmlns:a16="http://schemas.microsoft.com/office/drawing/2014/main" id="{BD9ED04F-FC73-C529-8AE8-8D37B39387CD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3B9FFF41-36EA-3D97-BAD1-522733D9DF3D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4ABAF2A0-B9BD-63D6-1D01-9DC8ED8A3559}"/>
              </a:ext>
            </a:extLst>
          </p:cNvPr>
          <p:cNvGrpSpPr/>
          <p:nvPr userDrawn="1"/>
        </p:nvGrpSpPr>
        <p:grpSpPr>
          <a:xfrm>
            <a:off x="9979130" y="4557185"/>
            <a:ext cx="681724" cy="1497937"/>
            <a:chOff x="3429582" y="4461959"/>
            <a:chExt cx="1093087" cy="1497937"/>
          </a:xfrm>
        </p:grpSpPr>
        <p:sp>
          <p:nvSpPr>
            <p:cNvPr id="197" name="Arrow: Circular 23">
              <a:extLst>
                <a:ext uri="{FF2B5EF4-FFF2-40B4-BE49-F238E27FC236}">
                  <a16:creationId xmlns:a16="http://schemas.microsoft.com/office/drawing/2014/main" id="{311E526A-C5BD-51E2-F854-6286793ED7FB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0D1C0FCD-EC71-662D-FE26-2D200E0CBE31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A24EFE67-4439-FC13-DE33-0F59CEDA0B9C}"/>
              </a:ext>
            </a:extLst>
          </p:cNvPr>
          <p:cNvGrpSpPr/>
          <p:nvPr userDrawn="1"/>
        </p:nvGrpSpPr>
        <p:grpSpPr>
          <a:xfrm>
            <a:off x="10512532" y="4565477"/>
            <a:ext cx="681724" cy="1497937"/>
            <a:chOff x="3429582" y="4461959"/>
            <a:chExt cx="1093087" cy="1497937"/>
          </a:xfrm>
        </p:grpSpPr>
        <p:sp>
          <p:nvSpPr>
            <p:cNvPr id="200" name="Arrow: Circular 23">
              <a:extLst>
                <a:ext uri="{FF2B5EF4-FFF2-40B4-BE49-F238E27FC236}">
                  <a16:creationId xmlns:a16="http://schemas.microsoft.com/office/drawing/2014/main" id="{0DEF91CB-8D13-04F0-D25C-BFA97D2B3DEA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246329D5-28CA-3885-1DA7-91C5B217F721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202" name="TextBox 201">
            <a:extLst>
              <a:ext uri="{FF2B5EF4-FFF2-40B4-BE49-F238E27FC236}">
                <a16:creationId xmlns:a16="http://schemas.microsoft.com/office/drawing/2014/main" id="{2AEBD51A-8F68-76D5-746D-8F486C679745}"/>
              </a:ext>
            </a:extLst>
          </p:cNvPr>
          <p:cNvSpPr txBox="1"/>
          <p:nvPr userDrawn="1"/>
        </p:nvSpPr>
        <p:spPr>
          <a:xfrm>
            <a:off x="10973770" y="4567793"/>
            <a:ext cx="9375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  <a:ea typeface="HelloAbracadabra" pitchFamily="2" charset="0"/>
              </a:rPr>
              <a:t>=   75</a:t>
            </a:r>
            <a:endParaRPr lang="en-US" sz="20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782B5776-726C-0F25-A9F3-C95E04B0D227}"/>
              </a:ext>
            </a:extLst>
          </p:cNvPr>
          <p:cNvGrpSpPr/>
          <p:nvPr userDrawn="1"/>
        </p:nvGrpSpPr>
        <p:grpSpPr>
          <a:xfrm>
            <a:off x="3535798" y="157575"/>
            <a:ext cx="8463696" cy="1177850"/>
            <a:chOff x="2544223" y="4661196"/>
            <a:chExt cx="10481698" cy="1849304"/>
          </a:xfrm>
        </p:grpSpPr>
        <p:sp>
          <p:nvSpPr>
            <p:cNvPr id="204" name="Rounded Rectangular Callout 203">
              <a:extLst>
                <a:ext uri="{FF2B5EF4-FFF2-40B4-BE49-F238E27FC236}">
                  <a16:creationId xmlns:a16="http://schemas.microsoft.com/office/drawing/2014/main" id="{D5583818-B5EF-1179-9288-BAE3D273365B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8" cy="1849304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CFB807F1-D4AC-BD3F-2547-4B5F0F04A373}"/>
                </a:ext>
              </a:extLst>
            </p:cNvPr>
            <p:cNvSpPr/>
            <p:nvPr/>
          </p:nvSpPr>
          <p:spPr>
            <a:xfrm>
              <a:off x="2776840" y="4933504"/>
              <a:ext cx="10074642" cy="1353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The 5th grade graduation ceremony starts at 10:15. It ends at 11:30. How long is the ceremony? </a:t>
              </a:r>
            </a:p>
          </p:txBody>
        </p:sp>
      </p:grpSp>
      <p:sp>
        <p:nvSpPr>
          <p:cNvPr id="206" name="Rectangle 205">
            <a:extLst>
              <a:ext uri="{FF2B5EF4-FFF2-40B4-BE49-F238E27FC236}">
                <a16:creationId xmlns:a16="http://schemas.microsoft.com/office/drawing/2014/main" id="{7A363121-8907-239E-EB25-3AEC5FFC9A52}"/>
              </a:ext>
            </a:extLst>
          </p:cNvPr>
          <p:cNvSpPr/>
          <p:nvPr userDrawn="1"/>
        </p:nvSpPr>
        <p:spPr>
          <a:xfrm>
            <a:off x="2001639" y="6017117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67476619-8683-C429-174E-1E8195077430}"/>
              </a:ext>
            </a:extLst>
          </p:cNvPr>
          <p:cNvSpPr/>
          <p:nvPr userDrawn="1"/>
        </p:nvSpPr>
        <p:spPr>
          <a:xfrm>
            <a:off x="10382668" y="6061396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C54A3B41-ADCB-8716-C357-F168E9BFB196}"/>
              </a:ext>
            </a:extLst>
          </p:cNvPr>
          <p:cNvGrpSpPr/>
          <p:nvPr userDrawn="1"/>
        </p:nvGrpSpPr>
        <p:grpSpPr>
          <a:xfrm>
            <a:off x="6544646" y="1977916"/>
            <a:ext cx="5281542" cy="2051377"/>
            <a:chOff x="6527488" y="108430"/>
            <a:chExt cx="5268224" cy="2387893"/>
          </a:xfrm>
        </p:grpSpPr>
        <p:sp>
          <p:nvSpPr>
            <p:cNvPr id="209" name="Rounded Rectangular Callout 208">
              <a:extLst>
                <a:ext uri="{FF2B5EF4-FFF2-40B4-BE49-F238E27FC236}">
                  <a16:creationId xmlns:a16="http://schemas.microsoft.com/office/drawing/2014/main" id="{32416FA5-5C81-8962-7C69-23A434D22F10}"/>
                </a:ext>
              </a:extLst>
            </p:cNvPr>
            <p:cNvSpPr/>
            <p:nvPr/>
          </p:nvSpPr>
          <p:spPr>
            <a:xfrm>
              <a:off x="6527488" y="108430"/>
              <a:ext cx="5268224" cy="2387893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8BD921F3-55BD-6FDD-8A69-BCFC8395DF8F}"/>
                </a:ext>
              </a:extLst>
            </p:cNvPr>
            <p:cNvSpPr txBox="1"/>
            <p:nvPr/>
          </p:nvSpPr>
          <p:spPr>
            <a:xfrm>
              <a:off x="6527488" y="367121"/>
              <a:ext cx="5268224" cy="1827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Can you think of another way to jump along the number line? Explain.</a:t>
              </a:r>
            </a:p>
          </p:txBody>
        </p: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036C1D6C-3065-8AA1-9B54-95A5DF0B4BE7}"/>
              </a:ext>
            </a:extLst>
          </p:cNvPr>
          <p:cNvGrpSpPr/>
          <p:nvPr userDrawn="1"/>
        </p:nvGrpSpPr>
        <p:grpSpPr>
          <a:xfrm>
            <a:off x="425017" y="1977917"/>
            <a:ext cx="5702087" cy="2051377"/>
            <a:chOff x="6557654" y="410859"/>
            <a:chExt cx="5272360" cy="2387894"/>
          </a:xfrm>
        </p:grpSpPr>
        <p:sp>
          <p:nvSpPr>
            <p:cNvPr id="212" name="Rounded Rectangular Callout 211">
              <a:extLst>
                <a:ext uri="{FF2B5EF4-FFF2-40B4-BE49-F238E27FC236}">
                  <a16:creationId xmlns:a16="http://schemas.microsoft.com/office/drawing/2014/main" id="{79578D1B-5952-708D-E047-0841972513CA}"/>
                </a:ext>
              </a:extLst>
            </p:cNvPr>
            <p:cNvSpPr/>
            <p:nvPr/>
          </p:nvSpPr>
          <p:spPr>
            <a:xfrm>
              <a:off x="6557654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0CFDD32F-003F-8872-F2D5-730D86E35304}"/>
                </a:ext>
              </a:extLst>
            </p:cNvPr>
            <p:cNvSpPr txBox="1"/>
            <p:nvPr/>
          </p:nvSpPr>
          <p:spPr>
            <a:xfrm>
              <a:off x="6561790" y="735163"/>
              <a:ext cx="5268224" cy="644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latin typeface="Century Gothic" panose="020B0502020202020204" pitchFamily="34" charset="0"/>
                  <a:ea typeface="HelloAbracadabra" pitchFamily="2" charset="0"/>
                </a:rPr>
                <a:t>How long was the ceremony?</a:t>
              </a:r>
            </a:p>
          </p:txBody>
        </p:sp>
      </p:grpSp>
      <p:sp>
        <p:nvSpPr>
          <p:cNvPr id="214" name="TextBox 213">
            <a:extLst>
              <a:ext uri="{FF2B5EF4-FFF2-40B4-BE49-F238E27FC236}">
                <a16:creationId xmlns:a16="http://schemas.microsoft.com/office/drawing/2014/main" id="{04DE39C7-8F7A-B990-3388-F3DC084961ED}"/>
              </a:ext>
            </a:extLst>
          </p:cNvPr>
          <p:cNvSpPr txBox="1"/>
          <p:nvPr userDrawn="1"/>
        </p:nvSpPr>
        <p:spPr>
          <a:xfrm>
            <a:off x="396532" y="3034594"/>
            <a:ext cx="56976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entury Gothic" panose="020B0502020202020204" pitchFamily="34" charset="0"/>
                <a:ea typeface="HelloAbracadabra" pitchFamily="2" charset="0"/>
              </a:rPr>
              <a:t>It was 75 minutes long.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BABEEC6F-4096-BE26-7AA8-9973AB5077AD}"/>
              </a:ext>
            </a:extLst>
          </p:cNvPr>
          <p:cNvSpPr txBox="1"/>
          <p:nvPr userDrawn="1"/>
        </p:nvSpPr>
        <p:spPr>
          <a:xfrm>
            <a:off x="2730048" y="5793570"/>
            <a:ext cx="8392033" cy="30777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latin typeface="Century Gothic" panose="020B0502020202020204" pitchFamily="34" charset="0"/>
                <a:ea typeface="HelloAbracadabra" pitchFamily="2" charset="0"/>
              </a:rPr>
              <a:t>75 minutes</a:t>
            </a:r>
            <a:endParaRPr lang="en-US" sz="14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50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/>
      <p:bldP spid="206" grpId="0"/>
      <p:bldP spid="207" grpId="0"/>
      <p:bldP spid="214" grpId="0"/>
      <p:bldP spid="215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101">
            <a:extLst>
              <a:ext uri="{FF2B5EF4-FFF2-40B4-BE49-F238E27FC236}">
                <a16:creationId xmlns:a16="http://schemas.microsoft.com/office/drawing/2014/main" id="{B4FCD35D-720B-E06F-41FE-0CFF691649A7}"/>
              </a:ext>
            </a:extLst>
          </p:cNvPr>
          <p:cNvGrpSpPr/>
          <p:nvPr userDrawn="1"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E0366728-CAE9-8444-DD2D-192D7B36378F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F1223A1E-F30C-DB8A-08C5-CF8465DFA024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6" name="Graphic 105" descr="Group brainstorm with solid fill">
                <a:extLst>
                  <a:ext uri="{FF2B5EF4-FFF2-40B4-BE49-F238E27FC236}">
                    <a16:creationId xmlns:a16="http://schemas.microsoft.com/office/drawing/2014/main" id="{E901EB11-4C07-2D7C-86ED-AB1D42622F1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CB1B89D4-94A2-22B6-A66D-8E2E87FC2C18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07" name="TextBox 106">
            <a:extLst>
              <a:ext uri="{FF2B5EF4-FFF2-40B4-BE49-F238E27FC236}">
                <a16:creationId xmlns:a16="http://schemas.microsoft.com/office/drawing/2014/main" id="{11F481C9-F3D6-0147-A218-CCE28C5DA6A1}"/>
              </a:ext>
            </a:extLst>
          </p:cNvPr>
          <p:cNvSpPr txBox="1"/>
          <p:nvPr userDrawn="1"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D0436FD1-C743-63B3-E92F-7FB9032C7D36}"/>
              </a:ext>
            </a:extLst>
          </p:cNvPr>
          <p:cNvGrpSpPr/>
          <p:nvPr userDrawn="1"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CABEBF5F-D8D0-0A9C-0B89-E99305C535A1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E2B3C286-A95E-F121-2854-F1B955F7132B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>
              <a:extLst>
                <a:ext uri="{FF2B5EF4-FFF2-40B4-BE49-F238E27FC236}">
                  <a16:creationId xmlns:a16="http://schemas.microsoft.com/office/drawing/2014/main" id="{E1BFEBBB-7E8C-F41E-F4E6-60A2A850DC5F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C2B1C1DD-6F5B-2EB3-116A-35CE9B22D451}"/>
              </a:ext>
            </a:extLst>
          </p:cNvPr>
          <p:cNvSpPr txBox="1"/>
          <p:nvPr userDrawn="1"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0D8A323-3096-8FD8-6171-CB4B443CE677}"/>
              </a:ext>
            </a:extLst>
          </p:cNvPr>
          <p:cNvSpPr txBox="1"/>
          <p:nvPr userDrawn="1"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114" name="Table 13">
            <a:extLst>
              <a:ext uri="{FF2B5EF4-FFF2-40B4-BE49-F238E27FC236}">
                <a16:creationId xmlns:a16="http://schemas.microsoft.com/office/drawing/2014/main" id="{5B70475F-98BC-A6A3-B299-061678E471E4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15" name="TextBox 114">
            <a:extLst>
              <a:ext uri="{FF2B5EF4-FFF2-40B4-BE49-F238E27FC236}">
                <a16:creationId xmlns:a16="http://schemas.microsoft.com/office/drawing/2014/main" id="{54F8545F-2AE1-1A57-6FDD-3143CF075186}"/>
              </a:ext>
            </a:extLst>
          </p:cNvPr>
          <p:cNvSpPr txBox="1"/>
          <p:nvPr userDrawn="1"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93969421-B176-400B-274F-30B0B5148BC5}"/>
              </a:ext>
            </a:extLst>
          </p:cNvPr>
          <p:cNvSpPr txBox="1"/>
          <p:nvPr userDrawn="1"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5B34C5C6-0ADE-D7A8-D839-F96BF662B93A}"/>
              </a:ext>
            </a:extLst>
          </p:cNvPr>
          <p:cNvSpPr txBox="1"/>
          <p:nvPr userDrawn="1"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79E35FB-C599-B300-6D76-082D008208B9}"/>
              </a:ext>
            </a:extLst>
          </p:cNvPr>
          <p:cNvSpPr txBox="1"/>
          <p:nvPr userDrawn="1"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CE47A57-9281-D650-1F9D-E550AF5FADC4}"/>
              </a:ext>
            </a:extLst>
          </p:cNvPr>
          <p:cNvSpPr txBox="1"/>
          <p:nvPr userDrawn="1"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51E071C3-8C26-8A56-F646-4F7511609BBC}"/>
              </a:ext>
            </a:extLst>
          </p:cNvPr>
          <p:cNvSpPr txBox="1"/>
          <p:nvPr userDrawn="1"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B0CCD87C-D546-209F-FC4B-84DECD791A49}"/>
              </a:ext>
            </a:extLst>
          </p:cNvPr>
          <p:cNvSpPr txBox="1"/>
          <p:nvPr userDrawn="1"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DCA8A5B6-DDA6-C2D8-2749-097B99A49B64}"/>
              </a:ext>
            </a:extLst>
          </p:cNvPr>
          <p:cNvSpPr txBox="1"/>
          <p:nvPr userDrawn="1"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6061AFC2-44E1-007D-908F-DA2DA5B42F6B}"/>
              </a:ext>
            </a:extLst>
          </p:cNvPr>
          <p:cNvSpPr txBox="1"/>
          <p:nvPr userDrawn="1"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9D96F7EA-00E0-63FA-359D-28312DA5BE49}"/>
              </a:ext>
            </a:extLst>
          </p:cNvPr>
          <p:cNvSpPr txBox="1"/>
          <p:nvPr userDrawn="1"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158AF950-F809-12C3-EC83-7E688D8B8FE9}"/>
              </a:ext>
            </a:extLst>
          </p:cNvPr>
          <p:cNvSpPr txBox="1"/>
          <p:nvPr userDrawn="1"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CFC9A4AC-9E50-CF8B-7CE4-5E1DED21ADF2}"/>
              </a:ext>
            </a:extLst>
          </p:cNvPr>
          <p:cNvSpPr txBox="1"/>
          <p:nvPr userDrawn="1"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5BABA8D5-6AF0-B271-E4BC-6E1C954A3AA2}"/>
              </a:ext>
            </a:extLst>
          </p:cNvPr>
          <p:cNvSpPr txBox="1"/>
          <p:nvPr userDrawn="1"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A4143D0A-B324-14D9-589A-5DA2159469D7}"/>
              </a:ext>
            </a:extLst>
          </p:cNvPr>
          <p:cNvSpPr txBox="1"/>
          <p:nvPr userDrawn="1"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60ECB92-897E-307B-B777-D47A6AA8DCD5}"/>
              </a:ext>
            </a:extLst>
          </p:cNvPr>
          <p:cNvSpPr txBox="1"/>
          <p:nvPr userDrawn="1"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B297387B-4B8C-B7B2-6AB5-0BE174239B9B}"/>
              </a:ext>
            </a:extLst>
          </p:cNvPr>
          <p:cNvSpPr txBox="1"/>
          <p:nvPr userDrawn="1"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B5FA811F-077D-0DF1-4DDE-56946BF8C22C}"/>
              </a:ext>
            </a:extLst>
          </p:cNvPr>
          <p:cNvSpPr txBox="1"/>
          <p:nvPr userDrawn="1"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7DF7AFA9-3A2A-847B-9C10-F5A74A1AC51B}"/>
              </a:ext>
            </a:extLst>
          </p:cNvPr>
          <p:cNvSpPr txBox="1"/>
          <p:nvPr userDrawn="1"/>
        </p:nvSpPr>
        <p:spPr>
          <a:xfrm>
            <a:off x="2424644" y="5446530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10:15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38879586-4808-E7E4-D6D1-D8FEC519F08C}"/>
              </a:ext>
            </a:extLst>
          </p:cNvPr>
          <p:cNvGrpSpPr/>
          <p:nvPr userDrawn="1"/>
        </p:nvGrpSpPr>
        <p:grpSpPr>
          <a:xfrm>
            <a:off x="5880661" y="2063546"/>
            <a:ext cx="5640780" cy="2051377"/>
            <a:chOff x="6531631" y="410859"/>
            <a:chExt cx="5294247" cy="2387894"/>
          </a:xfrm>
        </p:grpSpPr>
        <p:sp>
          <p:nvSpPr>
            <p:cNvPr id="134" name="Rounded Rectangular Callout 133">
              <a:extLst>
                <a:ext uri="{FF2B5EF4-FFF2-40B4-BE49-F238E27FC236}">
                  <a16:creationId xmlns:a16="http://schemas.microsoft.com/office/drawing/2014/main" id="{D4732E2F-FFA7-33C3-48A2-58ECA6011830}"/>
                </a:ext>
              </a:extLst>
            </p:cNvPr>
            <p:cNvSpPr/>
            <p:nvPr/>
          </p:nvSpPr>
          <p:spPr>
            <a:xfrm>
              <a:off x="6557654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F1249C00-6799-56EE-BD31-E9EA137F94B3}"/>
                </a:ext>
              </a:extLst>
            </p:cNvPr>
            <p:cNvSpPr txBox="1"/>
            <p:nvPr/>
          </p:nvSpPr>
          <p:spPr>
            <a:xfrm>
              <a:off x="6531631" y="464235"/>
              <a:ext cx="5268224" cy="1182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latin typeface="Century Gothic" panose="020B0502020202020204" pitchFamily="34" charset="0"/>
                  <a:ea typeface="HelloAbracadabra" pitchFamily="2" charset="0"/>
                </a:rPr>
                <a:t>How long was the graduation ceremony?</a:t>
              </a:r>
            </a:p>
          </p:txBody>
        </p: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BB7776DD-56DC-8ECA-9DAA-0C04E0C2F163}"/>
              </a:ext>
            </a:extLst>
          </p:cNvPr>
          <p:cNvGrpSpPr/>
          <p:nvPr userDrawn="1"/>
        </p:nvGrpSpPr>
        <p:grpSpPr>
          <a:xfrm>
            <a:off x="357258" y="2063546"/>
            <a:ext cx="5281543" cy="2051377"/>
            <a:chOff x="6557652" y="410859"/>
            <a:chExt cx="5268225" cy="2387894"/>
          </a:xfrm>
        </p:grpSpPr>
        <p:sp>
          <p:nvSpPr>
            <p:cNvPr id="137" name="Rounded Rectangular Callout 136">
              <a:extLst>
                <a:ext uri="{FF2B5EF4-FFF2-40B4-BE49-F238E27FC236}">
                  <a16:creationId xmlns:a16="http://schemas.microsoft.com/office/drawing/2014/main" id="{6C2E915F-67E5-283A-AA4A-C4C85DB8B6CF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38CBA458-E081-B13E-2D29-EF2BA36C5716}"/>
                </a:ext>
              </a:extLst>
            </p:cNvPr>
            <p:cNvSpPr txBox="1"/>
            <p:nvPr/>
          </p:nvSpPr>
          <p:spPr>
            <a:xfrm>
              <a:off x="6557652" y="618798"/>
              <a:ext cx="5268224" cy="1827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Did you jump along the number line in a different way? Explain.</a:t>
              </a:r>
            </a:p>
          </p:txBody>
        </p:sp>
      </p:grpSp>
      <p:sp>
        <p:nvSpPr>
          <p:cNvPr id="139" name="TextBox 138">
            <a:extLst>
              <a:ext uri="{FF2B5EF4-FFF2-40B4-BE49-F238E27FC236}">
                <a16:creationId xmlns:a16="http://schemas.microsoft.com/office/drawing/2014/main" id="{22233355-F255-BCAD-1C78-7114BFC2AB37}"/>
              </a:ext>
            </a:extLst>
          </p:cNvPr>
          <p:cNvSpPr txBox="1"/>
          <p:nvPr userDrawn="1"/>
        </p:nvSpPr>
        <p:spPr>
          <a:xfrm>
            <a:off x="10797495" y="5390868"/>
            <a:ext cx="949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11:30</a:t>
            </a:r>
            <a:endParaRPr lang="en-US" sz="20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9ECFA880-8D40-0BE9-9714-4B6FE05B0F3F}"/>
              </a:ext>
            </a:extLst>
          </p:cNvPr>
          <p:cNvGrpSpPr/>
          <p:nvPr userDrawn="1"/>
        </p:nvGrpSpPr>
        <p:grpSpPr>
          <a:xfrm>
            <a:off x="2591174" y="4565477"/>
            <a:ext cx="930384" cy="1497937"/>
            <a:chOff x="3429582" y="4461959"/>
            <a:chExt cx="1093087" cy="1497937"/>
          </a:xfrm>
        </p:grpSpPr>
        <p:sp>
          <p:nvSpPr>
            <p:cNvPr id="141" name="Arrow: Circular 23">
              <a:extLst>
                <a:ext uri="{FF2B5EF4-FFF2-40B4-BE49-F238E27FC236}">
                  <a16:creationId xmlns:a16="http://schemas.microsoft.com/office/drawing/2014/main" id="{CE7B812C-6E05-9C2B-31A5-302F80A2ACC9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ED7F0F8E-79B5-6871-7384-E5955105EA6B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DC72CECB-851F-CD7F-D355-3E8289B791F6}"/>
              </a:ext>
            </a:extLst>
          </p:cNvPr>
          <p:cNvGrpSpPr/>
          <p:nvPr userDrawn="1"/>
        </p:nvGrpSpPr>
        <p:grpSpPr>
          <a:xfrm>
            <a:off x="3299218" y="4562606"/>
            <a:ext cx="832531" cy="1497937"/>
            <a:chOff x="3429582" y="4461959"/>
            <a:chExt cx="1093087" cy="1497937"/>
          </a:xfrm>
        </p:grpSpPr>
        <p:sp>
          <p:nvSpPr>
            <p:cNvPr id="144" name="Arrow: Circular 23">
              <a:extLst>
                <a:ext uri="{FF2B5EF4-FFF2-40B4-BE49-F238E27FC236}">
                  <a16:creationId xmlns:a16="http://schemas.microsoft.com/office/drawing/2014/main" id="{B68BE6E1-C52B-CB3C-0768-7D77FD7FF7A0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3860D9B2-AFD4-4871-DC60-5C96ABE9F85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8E72D36-C279-BD15-7F91-808EA3B9985A}"/>
              </a:ext>
            </a:extLst>
          </p:cNvPr>
          <p:cNvGrpSpPr/>
          <p:nvPr userDrawn="1"/>
        </p:nvGrpSpPr>
        <p:grpSpPr>
          <a:xfrm>
            <a:off x="3957243" y="4565477"/>
            <a:ext cx="734865" cy="1497937"/>
            <a:chOff x="3429582" y="4461959"/>
            <a:chExt cx="1093087" cy="1497937"/>
          </a:xfrm>
        </p:grpSpPr>
        <p:sp>
          <p:nvSpPr>
            <p:cNvPr id="147" name="Arrow: Circular 23">
              <a:extLst>
                <a:ext uri="{FF2B5EF4-FFF2-40B4-BE49-F238E27FC236}">
                  <a16:creationId xmlns:a16="http://schemas.microsoft.com/office/drawing/2014/main" id="{028BAC19-17EF-FDF0-4A82-4C8073F43E1F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985366F6-2461-B237-73C1-9F61CA059A3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5176B3FF-5FE2-AA01-CFC8-9698BA2ACA2C}"/>
              </a:ext>
            </a:extLst>
          </p:cNvPr>
          <p:cNvGrpSpPr/>
          <p:nvPr userDrawn="1"/>
        </p:nvGrpSpPr>
        <p:grpSpPr>
          <a:xfrm>
            <a:off x="4525233" y="4565923"/>
            <a:ext cx="688371" cy="1497937"/>
            <a:chOff x="3429582" y="4461959"/>
            <a:chExt cx="1093087" cy="1497937"/>
          </a:xfrm>
        </p:grpSpPr>
        <p:sp>
          <p:nvSpPr>
            <p:cNvPr id="150" name="Arrow: Circular 23">
              <a:extLst>
                <a:ext uri="{FF2B5EF4-FFF2-40B4-BE49-F238E27FC236}">
                  <a16:creationId xmlns:a16="http://schemas.microsoft.com/office/drawing/2014/main" id="{A8055402-3444-EC7B-7870-63527E072B6A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C27C4D4F-37A1-4155-38D9-53BAB8DA707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C9BBBA9A-87D2-E3F4-EC42-8E8CA03FEED6}"/>
              </a:ext>
            </a:extLst>
          </p:cNvPr>
          <p:cNvGrpSpPr/>
          <p:nvPr userDrawn="1"/>
        </p:nvGrpSpPr>
        <p:grpSpPr>
          <a:xfrm>
            <a:off x="5057306" y="4562606"/>
            <a:ext cx="681724" cy="1497937"/>
            <a:chOff x="3429582" y="4461959"/>
            <a:chExt cx="1093087" cy="1497937"/>
          </a:xfrm>
        </p:grpSpPr>
        <p:sp>
          <p:nvSpPr>
            <p:cNvPr id="153" name="Arrow: Circular 23">
              <a:extLst>
                <a:ext uri="{FF2B5EF4-FFF2-40B4-BE49-F238E27FC236}">
                  <a16:creationId xmlns:a16="http://schemas.microsoft.com/office/drawing/2014/main" id="{6A738C00-AC2D-4C16-9F84-FB591E7A3A81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529628B2-C9EC-0D8A-BFD4-8FAFFE337EA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D16C6C5A-A878-B1C1-D333-85EDA7332DAF}"/>
              </a:ext>
            </a:extLst>
          </p:cNvPr>
          <p:cNvGrpSpPr/>
          <p:nvPr userDrawn="1"/>
        </p:nvGrpSpPr>
        <p:grpSpPr>
          <a:xfrm>
            <a:off x="5578451" y="4569240"/>
            <a:ext cx="734865" cy="1497937"/>
            <a:chOff x="3429582" y="4461959"/>
            <a:chExt cx="1093087" cy="1497937"/>
          </a:xfrm>
        </p:grpSpPr>
        <p:sp>
          <p:nvSpPr>
            <p:cNvPr id="156" name="Arrow: Circular 23">
              <a:extLst>
                <a:ext uri="{FF2B5EF4-FFF2-40B4-BE49-F238E27FC236}">
                  <a16:creationId xmlns:a16="http://schemas.microsoft.com/office/drawing/2014/main" id="{CA11B75A-EC03-94A9-6E93-3CC301BCC7C2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447BCBBF-E1CE-26F5-784F-1C3E4925B577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2D52AFB5-3CB9-2D3E-ACDA-72CBE9690F6E}"/>
              </a:ext>
            </a:extLst>
          </p:cNvPr>
          <p:cNvGrpSpPr/>
          <p:nvPr userDrawn="1"/>
        </p:nvGrpSpPr>
        <p:grpSpPr>
          <a:xfrm>
            <a:off x="6146555" y="4565488"/>
            <a:ext cx="734865" cy="1497937"/>
            <a:chOff x="3429582" y="4461959"/>
            <a:chExt cx="1093087" cy="1497937"/>
          </a:xfrm>
        </p:grpSpPr>
        <p:sp>
          <p:nvSpPr>
            <p:cNvPr id="159" name="Arrow: Circular 23">
              <a:extLst>
                <a:ext uri="{FF2B5EF4-FFF2-40B4-BE49-F238E27FC236}">
                  <a16:creationId xmlns:a16="http://schemas.microsoft.com/office/drawing/2014/main" id="{56C1D0FF-7255-2E33-975C-5893CD2F70E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C3570378-67C2-9602-20B7-476D1816BD4D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20A42ECB-C704-8ED0-95E6-89EBD6D52A63}"/>
              </a:ext>
            </a:extLst>
          </p:cNvPr>
          <p:cNvGrpSpPr/>
          <p:nvPr userDrawn="1"/>
        </p:nvGrpSpPr>
        <p:grpSpPr>
          <a:xfrm>
            <a:off x="6714545" y="4565934"/>
            <a:ext cx="688371" cy="1497937"/>
            <a:chOff x="3429582" y="4461959"/>
            <a:chExt cx="1093087" cy="1497937"/>
          </a:xfrm>
        </p:grpSpPr>
        <p:sp>
          <p:nvSpPr>
            <p:cNvPr id="162" name="Arrow: Circular 23">
              <a:extLst>
                <a:ext uri="{FF2B5EF4-FFF2-40B4-BE49-F238E27FC236}">
                  <a16:creationId xmlns:a16="http://schemas.microsoft.com/office/drawing/2014/main" id="{0A7CB56E-5ADA-8FF4-7E76-87E9393B410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B750AB9C-5805-6B21-B3FE-3E44BE7C195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3ADE6335-A5CD-F30D-19A3-424B125EA5BF}"/>
              </a:ext>
            </a:extLst>
          </p:cNvPr>
          <p:cNvGrpSpPr/>
          <p:nvPr userDrawn="1"/>
        </p:nvGrpSpPr>
        <p:grpSpPr>
          <a:xfrm>
            <a:off x="7246618" y="4562617"/>
            <a:ext cx="681724" cy="1497937"/>
            <a:chOff x="3429582" y="4461959"/>
            <a:chExt cx="1093087" cy="1497937"/>
          </a:xfrm>
        </p:grpSpPr>
        <p:sp>
          <p:nvSpPr>
            <p:cNvPr id="165" name="Arrow: Circular 23">
              <a:extLst>
                <a:ext uri="{FF2B5EF4-FFF2-40B4-BE49-F238E27FC236}">
                  <a16:creationId xmlns:a16="http://schemas.microsoft.com/office/drawing/2014/main" id="{EF1C8B71-4E41-A9BA-640E-CC9D816474F5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CC7ECD85-6F72-6549-CC44-5CC07507271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9F1931FD-4D23-2CEC-193D-DD9C85935209}"/>
              </a:ext>
            </a:extLst>
          </p:cNvPr>
          <p:cNvGrpSpPr/>
          <p:nvPr userDrawn="1"/>
        </p:nvGrpSpPr>
        <p:grpSpPr>
          <a:xfrm>
            <a:off x="7767763" y="4569251"/>
            <a:ext cx="734865" cy="1497937"/>
            <a:chOff x="3429582" y="4461959"/>
            <a:chExt cx="1093087" cy="1497937"/>
          </a:xfrm>
        </p:grpSpPr>
        <p:sp>
          <p:nvSpPr>
            <p:cNvPr id="168" name="Arrow: Circular 23">
              <a:extLst>
                <a:ext uri="{FF2B5EF4-FFF2-40B4-BE49-F238E27FC236}">
                  <a16:creationId xmlns:a16="http://schemas.microsoft.com/office/drawing/2014/main" id="{CBBBD33D-D51F-DD18-D469-3CDC015316B7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E683E7BF-FA29-D83D-EA62-1D2BB050C437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25E80966-5AE3-1CFF-D426-A3A7139DAD74}"/>
              </a:ext>
            </a:extLst>
          </p:cNvPr>
          <p:cNvGrpSpPr/>
          <p:nvPr userDrawn="1"/>
        </p:nvGrpSpPr>
        <p:grpSpPr>
          <a:xfrm>
            <a:off x="8335581" y="4565477"/>
            <a:ext cx="734865" cy="1497937"/>
            <a:chOff x="3429582" y="4461959"/>
            <a:chExt cx="1093087" cy="1497937"/>
          </a:xfrm>
        </p:grpSpPr>
        <p:sp>
          <p:nvSpPr>
            <p:cNvPr id="171" name="Arrow: Circular 23">
              <a:extLst>
                <a:ext uri="{FF2B5EF4-FFF2-40B4-BE49-F238E27FC236}">
                  <a16:creationId xmlns:a16="http://schemas.microsoft.com/office/drawing/2014/main" id="{8FF375A2-458D-8B9B-5A80-7443B9B5B4ED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421CABC2-FA29-F790-EF36-65551090A991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B59FB3BD-CD15-2F38-C7B1-F2B0D14C0027}"/>
              </a:ext>
            </a:extLst>
          </p:cNvPr>
          <p:cNvGrpSpPr/>
          <p:nvPr userDrawn="1"/>
        </p:nvGrpSpPr>
        <p:grpSpPr>
          <a:xfrm>
            <a:off x="8903571" y="4565923"/>
            <a:ext cx="688371" cy="1497937"/>
            <a:chOff x="3429582" y="4461959"/>
            <a:chExt cx="1093087" cy="1497937"/>
          </a:xfrm>
        </p:grpSpPr>
        <p:sp>
          <p:nvSpPr>
            <p:cNvPr id="174" name="Arrow: Circular 23">
              <a:extLst>
                <a:ext uri="{FF2B5EF4-FFF2-40B4-BE49-F238E27FC236}">
                  <a16:creationId xmlns:a16="http://schemas.microsoft.com/office/drawing/2014/main" id="{BD2AB5B7-80CC-3039-4A76-257D71B8BAC5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DE9D1D8D-E71B-E31F-A308-D84136270746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A0BA67BA-722D-26A2-2A63-3517447C273C}"/>
              </a:ext>
            </a:extLst>
          </p:cNvPr>
          <p:cNvGrpSpPr/>
          <p:nvPr userDrawn="1"/>
        </p:nvGrpSpPr>
        <p:grpSpPr>
          <a:xfrm>
            <a:off x="9435644" y="4562606"/>
            <a:ext cx="681724" cy="1497937"/>
            <a:chOff x="3429582" y="4461959"/>
            <a:chExt cx="1093087" cy="1497937"/>
          </a:xfrm>
        </p:grpSpPr>
        <p:sp>
          <p:nvSpPr>
            <p:cNvPr id="177" name="Arrow: Circular 23">
              <a:extLst>
                <a:ext uri="{FF2B5EF4-FFF2-40B4-BE49-F238E27FC236}">
                  <a16:creationId xmlns:a16="http://schemas.microsoft.com/office/drawing/2014/main" id="{603667F3-42C1-27D5-353A-9BECFCF95EF5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73328B2D-6A12-5465-3109-3A235E1E8B8B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C326AA9E-5371-E48D-3F2C-583C2A62FB3D}"/>
              </a:ext>
            </a:extLst>
          </p:cNvPr>
          <p:cNvGrpSpPr/>
          <p:nvPr userDrawn="1"/>
        </p:nvGrpSpPr>
        <p:grpSpPr>
          <a:xfrm>
            <a:off x="9979130" y="4557185"/>
            <a:ext cx="681724" cy="1497937"/>
            <a:chOff x="3429582" y="4461959"/>
            <a:chExt cx="1093087" cy="1497937"/>
          </a:xfrm>
        </p:grpSpPr>
        <p:sp>
          <p:nvSpPr>
            <p:cNvPr id="180" name="Arrow: Circular 23">
              <a:extLst>
                <a:ext uri="{FF2B5EF4-FFF2-40B4-BE49-F238E27FC236}">
                  <a16:creationId xmlns:a16="http://schemas.microsoft.com/office/drawing/2014/main" id="{3FAFBB90-67E1-1DCA-8B75-F914B798FF76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A5C8E66C-F8A7-B1E2-B747-C4C3D1BC2BF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D636251C-DF20-597E-1DB7-3D2B38E1F6B3}"/>
              </a:ext>
            </a:extLst>
          </p:cNvPr>
          <p:cNvGrpSpPr/>
          <p:nvPr userDrawn="1"/>
        </p:nvGrpSpPr>
        <p:grpSpPr>
          <a:xfrm>
            <a:off x="10512532" y="4565477"/>
            <a:ext cx="681724" cy="1497937"/>
            <a:chOff x="3429582" y="4461959"/>
            <a:chExt cx="1093087" cy="1497937"/>
          </a:xfrm>
        </p:grpSpPr>
        <p:sp>
          <p:nvSpPr>
            <p:cNvPr id="183" name="Arrow: Circular 23">
              <a:extLst>
                <a:ext uri="{FF2B5EF4-FFF2-40B4-BE49-F238E27FC236}">
                  <a16:creationId xmlns:a16="http://schemas.microsoft.com/office/drawing/2014/main" id="{24EDEFFA-BC74-411C-1AFC-F2EC96889910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FADD5B32-B9D9-3FC2-8EC7-B4FC01BB6706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85" name="TextBox 184">
            <a:extLst>
              <a:ext uri="{FF2B5EF4-FFF2-40B4-BE49-F238E27FC236}">
                <a16:creationId xmlns:a16="http://schemas.microsoft.com/office/drawing/2014/main" id="{BC62D4B4-960B-1D25-ED26-6BC868B6320D}"/>
              </a:ext>
            </a:extLst>
          </p:cNvPr>
          <p:cNvSpPr txBox="1"/>
          <p:nvPr userDrawn="1"/>
        </p:nvSpPr>
        <p:spPr>
          <a:xfrm>
            <a:off x="5894934" y="3281099"/>
            <a:ext cx="56265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entury Gothic" panose="020B0502020202020204" pitchFamily="34" charset="0"/>
                <a:ea typeface="HelloAbracadabra" pitchFamily="2" charset="0"/>
              </a:rPr>
              <a:t>It was 75 minutes long.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04B3072-685F-AD13-F606-1220ADA0B58D}"/>
              </a:ext>
            </a:extLst>
          </p:cNvPr>
          <p:cNvSpPr txBox="1"/>
          <p:nvPr userDrawn="1"/>
        </p:nvSpPr>
        <p:spPr>
          <a:xfrm>
            <a:off x="10973770" y="4567793"/>
            <a:ext cx="9375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  <a:ea typeface="HelloAbracadabra" pitchFamily="2" charset="0"/>
              </a:rPr>
              <a:t>=   75</a:t>
            </a:r>
            <a:endParaRPr lang="en-US" sz="20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D58D062C-676B-8FBA-E6CF-DF3A9A4F890A}"/>
              </a:ext>
            </a:extLst>
          </p:cNvPr>
          <p:cNvGrpSpPr/>
          <p:nvPr userDrawn="1"/>
        </p:nvGrpSpPr>
        <p:grpSpPr>
          <a:xfrm>
            <a:off x="3535798" y="157575"/>
            <a:ext cx="8463696" cy="1177850"/>
            <a:chOff x="2544223" y="4661196"/>
            <a:chExt cx="10481698" cy="1849304"/>
          </a:xfrm>
        </p:grpSpPr>
        <p:sp>
          <p:nvSpPr>
            <p:cNvPr id="188" name="Rounded Rectangular Callout 187">
              <a:extLst>
                <a:ext uri="{FF2B5EF4-FFF2-40B4-BE49-F238E27FC236}">
                  <a16:creationId xmlns:a16="http://schemas.microsoft.com/office/drawing/2014/main" id="{B0A98CA6-891B-E4E8-133B-5159198BC427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8" cy="1849304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5B506FCB-3B3C-A5EC-ADE1-2744C9E95B16}"/>
                </a:ext>
              </a:extLst>
            </p:cNvPr>
            <p:cNvSpPr/>
            <p:nvPr/>
          </p:nvSpPr>
          <p:spPr>
            <a:xfrm>
              <a:off x="2776840" y="4933504"/>
              <a:ext cx="10074642" cy="1353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The 5th grade graduation ceremony starts at 10:15. It ends at 11:30. How long is the ceremony? </a:t>
              </a:r>
            </a:p>
          </p:txBody>
        </p:sp>
      </p:grpSp>
      <p:sp>
        <p:nvSpPr>
          <p:cNvPr id="190" name="Rectangle 189">
            <a:extLst>
              <a:ext uri="{FF2B5EF4-FFF2-40B4-BE49-F238E27FC236}">
                <a16:creationId xmlns:a16="http://schemas.microsoft.com/office/drawing/2014/main" id="{13697D1C-A587-3439-2A9F-38AF897B1503}"/>
              </a:ext>
            </a:extLst>
          </p:cNvPr>
          <p:cNvSpPr/>
          <p:nvPr userDrawn="1"/>
        </p:nvSpPr>
        <p:spPr>
          <a:xfrm>
            <a:off x="2001639" y="6017117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F3A4DBCC-989A-D02E-BD21-D087BD48E235}"/>
              </a:ext>
            </a:extLst>
          </p:cNvPr>
          <p:cNvSpPr/>
          <p:nvPr userDrawn="1"/>
        </p:nvSpPr>
        <p:spPr>
          <a:xfrm>
            <a:off x="10382668" y="6061396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</p:spTree>
    <p:extLst>
      <p:ext uri="{BB962C8B-B14F-4D97-AF65-F5344CB8AC3E}">
        <p14:creationId xmlns:p14="http://schemas.microsoft.com/office/powerpoint/2010/main" val="48645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" grpId="0"/>
      <p:bldP spid="186" grpId="0"/>
      <p:bldP spid="190" grpId="0"/>
      <p:bldP spid="191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959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EAE5D33-F773-264C-AD7C-8BFE1C28C279}"/>
              </a:ext>
            </a:extLst>
          </p:cNvPr>
          <p:cNvSpPr/>
          <p:nvPr userDrawn="1"/>
        </p:nvSpPr>
        <p:spPr>
          <a:xfrm>
            <a:off x="1661577" y="939231"/>
            <a:ext cx="3786280" cy="153107"/>
          </a:xfrm>
          <a:prstGeom prst="rect">
            <a:avLst/>
          </a:prstGeom>
          <a:solidFill>
            <a:srgbClr val="00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ular Callout 20">
            <a:extLst>
              <a:ext uri="{FF2B5EF4-FFF2-40B4-BE49-F238E27FC236}">
                <a16:creationId xmlns:a16="http://schemas.microsoft.com/office/drawing/2014/main" id="{F2E4B719-6DFB-9B42-BA77-D83EF22B8C93}"/>
              </a:ext>
            </a:extLst>
          </p:cNvPr>
          <p:cNvSpPr/>
          <p:nvPr userDrawn="1"/>
        </p:nvSpPr>
        <p:spPr>
          <a:xfrm>
            <a:off x="1662377" y="1343565"/>
            <a:ext cx="8666479" cy="1900735"/>
          </a:xfrm>
          <a:prstGeom prst="wedgeRoundRectCallout">
            <a:avLst>
              <a:gd name="adj1" fmla="val -53667"/>
              <a:gd name="adj2" fmla="val -49186"/>
              <a:gd name="adj3" fmla="val 16667"/>
            </a:avLst>
          </a:prstGeom>
          <a:solidFill>
            <a:srgbClr val="FFE6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2F2E191-1311-9A4E-9227-95621662DBD8}"/>
              </a:ext>
            </a:extLst>
          </p:cNvPr>
          <p:cNvGrpSpPr/>
          <p:nvPr userDrawn="1"/>
        </p:nvGrpSpPr>
        <p:grpSpPr>
          <a:xfrm rot="20421438">
            <a:off x="-108946" y="8244"/>
            <a:ext cx="1554480" cy="1554480"/>
            <a:chOff x="67285" y="1040325"/>
            <a:chExt cx="1554480" cy="155448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EBB66297-1E19-E241-9D71-46D45472B677}"/>
                </a:ext>
              </a:extLst>
            </p:cNvPr>
            <p:cNvSpPr/>
            <p:nvPr userDrawn="1"/>
          </p:nvSpPr>
          <p:spPr>
            <a:xfrm rot="21099380">
              <a:off x="594022" y="1376952"/>
              <a:ext cx="538895" cy="87969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Picture 23" descr="A black and white logo&#10;&#10;Description automatically generated with low confidence">
              <a:extLst>
                <a:ext uri="{FF2B5EF4-FFF2-40B4-BE49-F238E27FC236}">
                  <a16:creationId xmlns:a16="http://schemas.microsoft.com/office/drawing/2014/main" id="{7E2E843B-D6B6-6741-BD84-99E0955AB8D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285" y="1040325"/>
              <a:ext cx="1554480" cy="1554480"/>
            </a:xfrm>
            <a:prstGeom prst="rect">
              <a:avLst/>
            </a:prstGeom>
          </p:spPr>
        </p:pic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0A0401F8-685A-DD4A-BF37-C8F45A02746C}"/>
              </a:ext>
            </a:extLst>
          </p:cNvPr>
          <p:cNvSpPr/>
          <p:nvPr userDrawn="1"/>
        </p:nvSpPr>
        <p:spPr>
          <a:xfrm>
            <a:off x="1856229" y="1527436"/>
            <a:ext cx="84726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buClrTx/>
              <a:buSzTx/>
              <a:buFontTx/>
              <a:buNone/>
              <a:tabLst/>
              <a:defRPr sz="2100">
                <a:latin typeface="KG Part of Me"/>
                <a:ea typeface="KG Part of Me"/>
                <a:cs typeface="KG Part of Me"/>
                <a:sym typeface="KG Part of Me"/>
              </a:defRPr>
            </a:pPr>
            <a:r>
              <a:rPr lang="en-US" sz="3200" b="1" dirty="0">
                <a:latin typeface="Century Gothic" panose="020B0502020202020204" pitchFamily="34" charset="0"/>
              </a:rPr>
              <a:t>Fractions </a:t>
            </a:r>
            <a:r>
              <a:rPr lang="en-US" sz="3200" dirty="0">
                <a:latin typeface="Century Gothic" panose="020B0502020202020204" pitchFamily="34" charset="0"/>
              </a:rPr>
              <a:t>are numbers that name part of a whole, or part of a group. Fractions always show equal parts.</a:t>
            </a:r>
            <a:endParaRPr lang="en-US" sz="3200" i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D5516E1-D35C-5340-A292-758D29EFE61E}"/>
              </a:ext>
            </a:extLst>
          </p:cNvPr>
          <p:cNvSpPr txBox="1"/>
          <p:nvPr userDrawn="1"/>
        </p:nvSpPr>
        <p:spPr>
          <a:xfrm>
            <a:off x="2202021" y="3609951"/>
            <a:ext cx="7787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latin typeface="Century Gothic" panose="020B0502020202020204" pitchFamily="34" charset="0"/>
              </a:rPr>
              <a:t>Examples</a:t>
            </a:r>
          </a:p>
        </p:txBody>
      </p:sp>
      <p:pic>
        <p:nvPicPr>
          <p:cNvPr id="27" name="Picture 26" descr="Shape, square&#10;&#10;Description automatically generated">
            <a:extLst>
              <a:ext uri="{FF2B5EF4-FFF2-40B4-BE49-F238E27FC236}">
                <a16:creationId xmlns:a16="http://schemas.microsoft.com/office/drawing/2014/main" id="{4576D2B3-1FBE-D24D-943B-CE40D8AE79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148" y="4818348"/>
            <a:ext cx="2459255" cy="640080"/>
          </a:xfrm>
          <a:prstGeom prst="rect">
            <a:avLst/>
          </a:prstGeom>
        </p:spPr>
      </p:pic>
      <p:pic>
        <p:nvPicPr>
          <p:cNvPr id="28" name="Picture 27" descr="Chart, pie chart&#10;&#10;Description automatically generated">
            <a:extLst>
              <a:ext uri="{FF2B5EF4-FFF2-40B4-BE49-F238E27FC236}">
                <a16:creationId xmlns:a16="http://schemas.microsoft.com/office/drawing/2014/main" id="{D74AE78A-02F6-FE4E-BEAE-3B50D485CBC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334" y="4469931"/>
            <a:ext cx="1745331" cy="1737360"/>
          </a:xfrm>
          <a:prstGeom prst="rect">
            <a:avLst/>
          </a:prstGeom>
        </p:spPr>
      </p:pic>
      <p:pic>
        <p:nvPicPr>
          <p:cNvPr id="29" name="Picture 28" descr="Shape, square&#10;&#10;Description automatically generated">
            <a:extLst>
              <a:ext uri="{FF2B5EF4-FFF2-40B4-BE49-F238E27FC236}">
                <a16:creationId xmlns:a16="http://schemas.microsoft.com/office/drawing/2014/main" id="{B8379762-4AFE-0743-A41E-2578A2FA0E0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050" y="4469931"/>
            <a:ext cx="1828800" cy="18288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121E089-396F-134F-AD40-1AD30728B26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176" y="5704371"/>
            <a:ext cx="479273" cy="9144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3981EC54-6E62-DE4A-9CAB-982645FB2324}"/>
              </a:ext>
            </a:extLst>
          </p:cNvPr>
          <p:cNvSpPr txBox="1"/>
          <p:nvPr userDrawn="1"/>
        </p:nvSpPr>
        <p:spPr>
          <a:xfrm>
            <a:off x="2202021" y="6207291"/>
            <a:ext cx="7787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one third</a:t>
            </a:r>
          </a:p>
        </p:txBody>
      </p:sp>
      <p:pic>
        <p:nvPicPr>
          <p:cNvPr id="32" name="Picture 31" descr="Shape&#10;&#10;Description automatically generated with low confidence">
            <a:extLst>
              <a:ext uri="{FF2B5EF4-FFF2-40B4-BE49-F238E27FC236}">
                <a16:creationId xmlns:a16="http://schemas.microsoft.com/office/drawing/2014/main" id="{75482436-19F6-4746-9789-7F9048E37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215" y="4881411"/>
            <a:ext cx="479273" cy="91440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5DAE6A5B-28E9-9E4C-A364-C3B6B02DE604}"/>
              </a:ext>
            </a:extLst>
          </p:cNvPr>
          <p:cNvSpPr/>
          <p:nvPr userDrawn="1"/>
        </p:nvSpPr>
        <p:spPr>
          <a:xfrm>
            <a:off x="938010" y="223452"/>
            <a:ext cx="83774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100">
                <a:latin typeface="KG Part of Me"/>
                <a:ea typeface="KG Part of Me"/>
                <a:cs typeface="KG Part of Me"/>
                <a:sym typeface="KG Part of Me"/>
              </a:defRPr>
            </a:pPr>
            <a:r>
              <a:rPr lang="en-US" sz="6000" b="1" i="0" dirty="0">
                <a:solidFill>
                  <a:schemeClr val="tx1"/>
                </a:solidFill>
                <a:latin typeface="Century Gothic" panose="020B0502020202020204" pitchFamily="34" charset="0"/>
              </a:rPr>
              <a:t>Vocabulary Review </a:t>
            </a:r>
          </a:p>
        </p:txBody>
      </p:sp>
    </p:spTree>
    <p:extLst>
      <p:ext uri="{BB962C8B-B14F-4D97-AF65-F5344CB8AC3E}">
        <p14:creationId xmlns:p14="http://schemas.microsoft.com/office/powerpoint/2010/main" val="3751488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1EBAB7A-A5E6-144C-BB8D-EB107198A68B}"/>
              </a:ext>
            </a:extLst>
          </p:cNvPr>
          <p:cNvSpPr/>
          <p:nvPr userDrawn="1"/>
        </p:nvSpPr>
        <p:spPr>
          <a:xfrm>
            <a:off x="1400148" y="970430"/>
            <a:ext cx="4292314" cy="174371"/>
          </a:xfrm>
          <a:prstGeom prst="rect">
            <a:avLst/>
          </a:prstGeom>
          <a:solidFill>
            <a:srgbClr val="00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6FDF5F2-8DFA-A44F-BE80-198F588F7AE8}"/>
              </a:ext>
            </a:extLst>
          </p:cNvPr>
          <p:cNvGrpSpPr/>
          <p:nvPr userDrawn="1"/>
        </p:nvGrpSpPr>
        <p:grpSpPr>
          <a:xfrm>
            <a:off x="-108946" y="8244"/>
            <a:ext cx="11618948" cy="4567081"/>
            <a:chOff x="-21264" y="-65464"/>
            <a:chExt cx="11618948" cy="4567081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61CD275-B170-7E4F-AE93-6D1AA01C0B63}"/>
                </a:ext>
              </a:extLst>
            </p:cNvPr>
            <p:cNvGrpSpPr/>
            <p:nvPr userDrawn="1"/>
          </p:nvGrpSpPr>
          <p:grpSpPr>
            <a:xfrm>
              <a:off x="-21264" y="-65464"/>
              <a:ext cx="11491845" cy="4567081"/>
              <a:chOff x="-21264" y="-65464"/>
              <a:chExt cx="11491845" cy="4567081"/>
            </a:xfrm>
          </p:grpSpPr>
          <p:sp>
            <p:nvSpPr>
              <p:cNvPr id="34" name="Rounded Rectangular Callout 33">
                <a:extLst>
                  <a:ext uri="{FF2B5EF4-FFF2-40B4-BE49-F238E27FC236}">
                    <a16:creationId xmlns:a16="http://schemas.microsoft.com/office/drawing/2014/main" id="{800A8C9C-F8F0-8E4C-A8BF-7822A346548C}"/>
                  </a:ext>
                </a:extLst>
              </p:cNvPr>
              <p:cNvSpPr/>
              <p:nvPr userDrawn="1"/>
            </p:nvSpPr>
            <p:spPr>
              <a:xfrm>
                <a:off x="1750059" y="1269856"/>
                <a:ext cx="9720522" cy="3231761"/>
              </a:xfrm>
              <a:prstGeom prst="wedgeRoundRectCallout">
                <a:avLst>
                  <a:gd name="adj1" fmla="val -53667"/>
                  <a:gd name="adj2" fmla="val -49186"/>
                  <a:gd name="adj3" fmla="val 16667"/>
                </a:avLst>
              </a:prstGeom>
              <a:solidFill>
                <a:srgbClr val="FFE6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9F24736F-B215-3E45-91B5-9E95182384EE}"/>
                  </a:ext>
                </a:extLst>
              </p:cNvPr>
              <p:cNvSpPr/>
              <p:nvPr userDrawn="1"/>
            </p:nvSpPr>
            <p:spPr>
              <a:xfrm>
                <a:off x="1217903" y="187116"/>
                <a:ext cx="617355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60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Did You Know?</a:t>
                </a:r>
              </a:p>
            </p:txBody>
          </p: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FFFDC425-C10D-7F46-B62C-F41DB0CE303B}"/>
                  </a:ext>
                </a:extLst>
              </p:cNvPr>
              <p:cNvGrpSpPr/>
              <p:nvPr userDrawn="1"/>
            </p:nvGrpSpPr>
            <p:grpSpPr>
              <a:xfrm rot="20421438">
                <a:off x="-21264" y="-65464"/>
                <a:ext cx="1554480" cy="1554480"/>
                <a:chOff x="67285" y="1040325"/>
                <a:chExt cx="1554480" cy="1554480"/>
              </a:xfrm>
            </p:grpSpPr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D12CDF90-89B6-4A44-8BBF-2DE59DB0AEE3}"/>
                    </a:ext>
                  </a:extLst>
                </p:cNvPr>
                <p:cNvSpPr/>
                <p:nvPr userDrawn="1"/>
              </p:nvSpPr>
              <p:spPr>
                <a:xfrm rot="21099380">
                  <a:off x="594022" y="1376952"/>
                  <a:ext cx="538895" cy="879692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38" name="Picture 37" descr="A black and white logo&#10;&#10;Description automatically generated with low confidence">
                  <a:extLst>
                    <a:ext uri="{FF2B5EF4-FFF2-40B4-BE49-F238E27FC236}">
                      <a16:creationId xmlns:a16="http://schemas.microsoft.com/office/drawing/2014/main" id="{7EF20018-DFA3-964B-9CA2-385999CC7E3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285" y="1040325"/>
                  <a:ext cx="1554480" cy="1554480"/>
                </a:xfrm>
                <a:prstGeom prst="rect">
                  <a:avLst/>
                </a:prstGeom>
              </p:spPr>
            </p:pic>
          </p:grpSp>
        </p:grp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C1BDBDB-A9C1-8F44-9C60-90E2BE397590}"/>
                </a:ext>
              </a:extLst>
            </p:cNvPr>
            <p:cNvSpPr/>
            <p:nvPr userDrawn="1"/>
          </p:nvSpPr>
          <p:spPr>
            <a:xfrm>
              <a:off x="1877163" y="1407339"/>
              <a:ext cx="9720521" cy="29854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700"/>
                </a:spcAft>
                <a:buClrTx/>
                <a:buSzTx/>
                <a:buFontTx/>
                <a:buNone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800" dirty="0">
                  <a:latin typeface="Century Gothic" panose="020B0502020202020204" pitchFamily="34" charset="0"/>
                </a:rPr>
                <a:t>There are two important parts of a </a:t>
              </a:r>
              <a:r>
                <a:rPr lang="en-US" sz="2800" b="1" dirty="0">
                  <a:latin typeface="Century Gothic" panose="020B0502020202020204" pitchFamily="34" charset="0"/>
                </a:rPr>
                <a:t>fraction</a:t>
              </a:r>
              <a:r>
                <a:rPr lang="en-US" sz="2800" dirty="0">
                  <a:latin typeface="Century Gothic" panose="020B0502020202020204" pitchFamily="34" charset="0"/>
                </a:rPr>
                <a:t>:  </a:t>
              </a:r>
            </a:p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700"/>
                </a:spcAft>
                <a:buClrTx/>
                <a:buSzTx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800" dirty="0">
                  <a:latin typeface="Century Gothic" panose="020B0502020202020204" pitchFamily="34" charset="0"/>
                </a:rPr>
                <a:t>    • the </a:t>
              </a:r>
              <a:r>
                <a:rPr lang="en-US" sz="2800" b="1" dirty="0">
                  <a:latin typeface="Century Gothic" panose="020B0502020202020204" pitchFamily="34" charset="0"/>
                </a:rPr>
                <a:t>numerator</a:t>
              </a:r>
              <a:r>
                <a:rPr lang="en-US" sz="2800" dirty="0">
                  <a:latin typeface="Century Gothic" panose="020B0502020202020204" pitchFamily="34" charset="0"/>
                </a:rPr>
                <a:t> (top number) </a:t>
              </a:r>
            </a:p>
            <a:p>
              <a:pPr lvl="0">
                <a:spcAft>
                  <a:spcPts val="10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800" dirty="0">
                  <a:latin typeface="Century Gothic" panose="020B0502020202020204" pitchFamily="34" charset="0"/>
                </a:rPr>
                <a:t>    • the </a:t>
              </a:r>
              <a:r>
                <a:rPr lang="en-US" sz="2800" b="1" dirty="0">
                  <a:latin typeface="Century Gothic" panose="020B0502020202020204" pitchFamily="34" charset="0"/>
                </a:rPr>
                <a:t>denominator</a:t>
              </a:r>
              <a:r>
                <a:rPr lang="en-US" sz="2800" dirty="0">
                  <a:latin typeface="Century Gothic" panose="020B0502020202020204" pitchFamily="34" charset="0"/>
                </a:rPr>
                <a:t> (bottom number)</a:t>
              </a:r>
            </a:p>
            <a:p>
              <a:pPr lvl="0">
                <a:spcAft>
                  <a:spcPts val="7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800" dirty="0">
                  <a:latin typeface="Century Gothic" panose="020B0502020202020204" pitchFamily="34" charset="0"/>
                </a:rPr>
                <a:t>The </a:t>
              </a:r>
              <a:r>
                <a:rPr lang="en-US" sz="2800" b="1" dirty="0">
                  <a:latin typeface="Century Gothic" panose="020B0502020202020204" pitchFamily="34" charset="0"/>
                </a:rPr>
                <a:t>numerator</a:t>
              </a:r>
              <a:r>
                <a:rPr lang="en-US" sz="2800" dirty="0">
                  <a:latin typeface="Century Gothic" panose="020B0502020202020204" pitchFamily="34" charset="0"/>
                </a:rPr>
                <a:t> tells how many equal parts are being considered or counted. The </a:t>
              </a:r>
              <a:r>
                <a:rPr lang="en-US" sz="2800" b="1" dirty="0">
                  <a:latin typeface="Century Gothic" panose="020B0502020202020204" pitchFamily="34" charset="0"/>
                </a:rPr>
                <a:t>denominator</a:t>
              </a:r>
              <a:r>
                <a:rPr lang="en-US" sz="2800" dirty="0">
                  <a:latin typeface="Century Gothic" panose="020B0502020202020204" pitchFamily="34" charset="0"/>
                </a:rPr>
                <a:t> tells how many equal parts are in the whole.</a:t>
              </a:r>
              <a:endParaRPr lang="en-US" sz="2800" i="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F096470-6AB9-B142-BCBD-30BE3B702E59}"/>
              </a:ext>
            </a:extLst>
          </p:cNvPr>
          <p:cNvGrpSpPr/>
          <p:nvPr userDrawn="1"/>
        </p:nvGrpSpPr>
        <p:grpSpPr>
          <a:xfrm>
            <a:off x="2546948" y="4762297"/>
            <a:ext cx="7599751" cy="1834879"/>
            <a:chOff x="2687249" y="4228900"/>
            <a:chExt cx="7599751" cy="1834879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E78DF81-A059-0F4B-B4C9-8AEDDC50753B}"/>
                </a:ext>
              </a:extLst>
            </p:cNvPr>
            <p:cNvGrpSpPr/>
            <p:nvPr/>
          </p:nvGrpSpPr>
          <p:grpSpPr>
            <a:xfrm>
              <a:off x="2687249" y="4228900"/>
              <a:ext cx="7599751" cy="1834879"/>
              <a:chOff x="2621935" y="4734859"/>
              <a:chExt cx="7599751" cy="1834879"/>
            </a:xfrm>
          </p:grpSpPr>
          <p:pic>
            <p:nvPicPr>
              <p:cNvPr id="42" name="Picture 41" descr="Shape, square&#10;&#10;Description automatically generated">
                <a:extLst>
                  <a:ext uri="{FF2B5EF4-FFF2-40B4-BE49-F238E27FC236}">
                    <a16:creationId xmlns:a16="http://schemas.microsoft.com/office/drawing/2014/main" id="{C7D71576-63E0-5847-8CAF-4828C90DB9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21935" y="5332259"/>
                <a:ext cx="2459255" cy="640080"/>
              </a:xfrm>
              <a:prstGeom prst="rect">
                <a:avLst/>
              </a:prstGeom>
            </p:spPr>
          </p:pic>
          <p:pic>
            <p:nvPicPr>
              <p:cNvPr id="43" name="Picture 42">
                <a:extLst>
                  <a:ext uri="{FF2B5EF4-FFF2-40B4-BE49-F238E27FC236}">
                    <a16:creationId xmlns:a16="http://schemas.microsoft.com/office/drawing/2014/main" id="{52A3D93C-159E-7F4B-9DE7-0E8A5A4CAE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56150" y="4734859"/>
                <a:ext cx="961732" cy="1834879"/>
              </a:xfrm>
              <a:prstGeom prst="rect">
                <a:avLst/>
              </a:prstGeom>
            </p:spPr>
          </p:pic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ECA3C494-DD20-5B4D-AC8A-2F7589A276AF}"/>
                  </a:ext>
                </a:extLst>
              </p:cNvPr>
              <p:cNvSpPr txBox="1"/>
              <p:nvPr/>
            </p:nvSpPr>
            <p:spPr>
              <a:xfrm>
                <a:off x="5206386" y="5279808"/>
                <a:ext cx="62456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000" dirty="0">
                    <a:latin typeface="Century Gothic" panose="020B0502020202020204" pitchFamily="34" charset="0"/>
                  </a:rPr>
                  <a:t>=</a:t>
                </a:r>
                <a:endParaRPr lang="en-US" dirty="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EAED310B-51F0-4E47-B652-713CB151C612}"/>
                  </a:ext>
                </a:extLst>
              </p:cNvPr>
              <p:cNvSpPr txBox="1"/>
              <p:nvPr/>
            </p:nvSpPr>
            <p:spPr>
              <a:xfrm>
                <a:off x="7248554" y="4860019"/>
                <a:ext cx="278672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numerator</a:t>
                </a:r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166355BD-105C-DC4F-8D42-E5E62A4167B1}"/>
                  </a:ext>
                </a:extLst>
              </p:cNvPr>
              <p:cNvSpPr txBox="1"/>
              <p:nvPr/>
            </p:nvSpPr>
            <p:spPr>
              <a:xfrm>
                <a:off x="6977761" y="5799258"/>
                <a:ext cx="3243925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600" dirty="0">
                    <a:latin typeface="Century Gothic" panose="020B0502020202020204" pitchFamily="34" charset="0"/>
                  </a:rPr>
                  <a:t>denominator</a:t>
                </a:r>
                <a:endParaRPr lang="en-US" sz="1600" dirty="0"/>
              </a:p>
            </p:txBody>
          </p:sp>
        </p:grp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37CDB96-6B25-7E45-BC39-F4E28336E1B9}"/>
                </a:ext>
              </a:extLst>
            </p:cNvPr>
            <p:cNvCxnSpPr/>
            <p:nvPr/>
          </p:nvCxnSpPr>
          <p:spPr>
            <a:xfrm>
              <a:off x="7179141" y="5146339"/>
              <a:ext cx="2917915" cy="18547"/>
            </a:xfrm>
            <a:prstGeom prst="line">
              <a:avLst/>
            </a:prstGeom>
            <a:ln w="698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1308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9147490-B074-4876-A83F-7EC547EBE539}"/>
              </a:ext>
            </a:extLst>
          </p:cNvPr>
          <p:cNvSpPr txBox="1"/>
          <p:nvPr userDrawn="1"/>
        </p:nvSpPr>
        <p:spPr>
          <a:xfrm>
            <a:off x="9556891" y="6685686"/>
            <a:ext cx="27702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© One Stop Teacher Shop  © Mr. Elementary Math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C16BB2-0215-1F4E-9C04-8E6A57A5E9AC}"/>
              </a:ext>
            </a:extLst>
          </p:cNvPr>
          <p:cNvSpPr txBox="1"/>
          <p:nvPr userDrawn="1"/>
        </p:nvSpPr>
        <p:spPr>
          <a:xfrm>
            <a:off x="-519289" y="6657945"/>
            <a:ext cx="2628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The Simplified Math Curriculum™ </a:t>
            </a:r>
          </a:p>
        </p:txBody>
      </p:sp>
    </p:spTree>
    <p:extLst>
      <p:ext uri="{BB962C8B-B14F-4D97-AF65-F5344CB8AC3E}">
        <p14:creationId xmlns:p14="http://schemas.microsoft.com/office/powerpoint/2010/main" val="227872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6" r:id="rId3"/>
    <p:sldLayoutId id="2147483665" r:id="rId4"/>
    <p:sldLayoutId id="2147483651" r:id="rId5"/>
    <p:sldLayoutId id="2147483652" r:id="rId6"/>
    <p:sldLayoutId id="2147483664" r:id="rId7"/>
    <p:sldLayoutId id="2147483657" r:id="rId8"/>
    <p:sldLayoutId id="2147483661" r:id="rId9"/>
    <p:sldLayoutId id="2147483662" r:id="rId10"/>
    <p:sldLayoutId id="2147483656" r:id="rId11"/>
    <p:sldLayoutId id="2147483660" r:id="rId12"/>
    <p:sldLayoutId id="2147483650" r:id="rId13"/>
    <p:sldLayoutId id="2147483653" r:id="rId14"/>
    <p:sldLayoutId id="2147483659" r:id="rId15"/>
    <p:sldLayoutId id="2147483654" r:id="rId16"/>
    <p:sldLayoutId id="2147483655" r:id="rId17"/>
    <p:sldLayoutId id="214748365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2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2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2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2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2.sv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7" Type="http://schemas.openxmlformats.org/officeDocument/2006/relationships/image" Target="../media/image31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0.png"/><Relationship Id="rId5" Type="http://schemas.openxmlformats.org/officeDocument/2006/relationships/image" Target="../media/image29.svg"/><Relationship Id="rId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7F7B73-BB11-5749-832B-7E488E627348}"/>
              </a:ext>
            </a:extLst>
          </p:cNvPr>
          <p:cNvSpPr txBox="1"/>
          <p:nvPr/>
        </p:nvSpPr>
        <p:spPr>
          <a:xfrm>
            <a:off x="1781368" y="4058196"/>
            <a:ext cx="85835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ELAPSED </a:t>
            </a:r>
            <a:r>
              <a:rPr lang="en-US" sz="4000" b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TIME </a:t>
            </a:r>
            <a:r>
              <a:rPr lang="en-US" sz="4000">
                <a:latin typeface="Century Gothic" panose="020B0502020202020204" pitchFamily="34" charset="0"/>
                <a:ea typeface="HelloAbracadabra" pitchFamily="2" charset="0"/>
              </a:rPr>
              <a:t>USING</a:t>
            </a:r>
            <a:r>
              <a:rPr lang="en-US" sz="4000" b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 </a:t>
            </a:r>
            <a:endParaRPr lang="en-US" sz="4000" b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  <a:p>
            <a:pPr algn="ctr"/>
            <a:r>
              <a:rPr lang="en-US" sz="4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NUMBER LINES (PART 2)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D72BA0-31F3-7546-8345-759612DF234E}"/>
              </a:ext>
            </a:extLst>
          </p:cNvPr>
          <p:cNvGrpSpPr>
            <a:grpSpLocks noChangeAspect="1"/>
          </p:cNvGrpSpPr>
          <p:nvPr/>
        </p:nvGrpSpPr>
        <p:grpSpPr>
          <a:xfrm>
            <a:off x="1735616" y="5394009"/>
            <a:ext cx="8720768" cy="1188720"/>
            <a:chOff x="2028645" y="143457"/>
            <a:chExt cx="8220970" cy="112059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0EF5F09-BDC9-6B41-9DE3-C1D9F918402A}"/>
                </a:ext>
              </a:extLst>
            </p:cNvPr>
            <p:cNvSpPr/>
            <p:nvPr userDrawn="1"/>
          </p:nvSpPr>
          <p:spPr>
            <a:xfrm>
              <a:off x="2114906" y="248387"/>
              <a:ext cx="8134709" cy="1015663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CF905EC-15A5-0A4C-BC15-A7591F3ADC8E}"/>
                </a:ext>
              </a:extLst>
            </p:cNvPr>
            <p:cNvSpPr/>
            <p:nvPr userDrawn="1"/>
          </p:nvSpPr>
          <p:spPr>
            <a:xfrm>
              <a:off x="2028645" y="166885"/>
              <a:ext cx="8134709" cy="101566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661ADB3-096F-B748-8626-555D97D33623}"/>
                </a:ext>
              </a:extLst>
            </p:cNvPr>
            <p:cNvSpPr txBox="1"/>
            <p:nvPr userDrawn="1"/>
          </p:nvSpPr>
          <p:spPr>
            <a:xfrm>
              <a:off x="2028645" y="143457"/>
              <a:ext cx="8134709" cy="1044495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b="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LESSON 6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4A92C3A-8AC1-0840-92B6-5E3821C8A3FC}"/>
              </a:ext>
            </a:extLst>
          </p:cNvPr>
          <p:cNvGrpSpPr/>
          <p:nvPr/>
        </p:nvGrpSpPr>
        <p:grpSpPr>
          <a:xfrm>
            <a:off x="91277" y="722128"/>
            <a:ext cx="12283603" cy="3299297"/>
            <a:chOff x="-91603" y="-758883"/>
            <a:chExt cx="12283603" cy="3299297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FF1B9EA-143E-B64E-B546-0AD1E377855C}"/>
                </a:ext>
              </a:extLst>
            </p:cNvPr>
            <p:cNvSpPr txBox="1"/>
            <p:nvPr/>
          </p:nvSpPr>
          <p:spPr>
            <a:xfrm>
              <a:off x="-389" y="-629685"/>
              <a:ext cx="12192389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0" b="1" dirty="0">
                  <a:latin typeface="Century Gothic" panose="020B0502020202020204" pitchFamily="34" charset="0"/>
                  <a:ea typeface="HelloAbracadabra" pitchFamily="2" charset="0"/>
                </a:rPr>
                <a:t>TIME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EA87446-E03A-7B45-8A3D-CC34E4F1E6F9}"/>
                </a:ext>
              </a:extLst>
            </p:cNvPr>
            <p:cNvSpPr txBox="1"/>
            <p:nvPr/>
          </p:nvSpPr>
          <p:spPr>
            <a:xfrm>
              <a:off x="-91603" y="-758883"/>
              <a:ext cx="12192389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0" b="1" dirty="0">
                  <a:solidFill>
                    <a:srgbClr val="00B0F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TIME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903D9C2-C5CE-684E-983B-DFFABD835D97}"/>
              </a:ext>
            </a:extLst>
          </p:cNvPr>
          <p:cNvSpPr txBox="1"/>
          <p:nvPr/>
        </p:nvSpPr>
        <p:spPr>
          <a:xfrm>
            <a:off x="3404937" y="580017"/>
            <a:ext cx="5281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EXPLORING</a:t>
            </a:r>
          </a:p>
        </p:txBody>
      </p:sp>
    </p:spTree>
    <p:extLst>
      <p:ext uri="{BB962C8B-B14F-4D97-AF65-F5344CB8AC3E}">
        <p14:creationId xmlns:p14="http://schemas.microsoft.com/office/powerpoint/2010/main" val="2468472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C0548418-5E68-2A4D-A513-C954440AC536}"/>
              </a:ext>
            </a:extLst>
          </p:cNvPr>
          <p:cNvGrpSpPr/>
          <p:nvPr/>
        </p:nvGrpSpPr>
        <p:grpSpPr>
          <a:xfrm>
            <a:off x="3463608" y="157574"/>
            <a:ext cx="8832665" cy="1466804"/>
            <a:chOff x="2544223" y="4661196"/>
            <a:chExt cx="10837251" cy="2302982"/>
          </a:xfrm>
        </p:grpSpPr>
        <p:sp>
          <p:nvSpPr>
            <p:cNvPr id="62" name="Rounded Rectangular Callout 61">
              <a:extLst>
                <a:ext uri="{FF2B5EF4-FFF2-40B4-BE49-F238E27FC236}">
                  <a16:creationId xmlns:a16="http://schemas.microsoft.com/office/drawing/2014/main" id="{CCB3EC1E-6159-A349-A398-BD0EB0528AA4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7" cy="2302982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83B4FCC2-08B0-F041-9CB4-53E787F6D3D9}"/>
                </a:ext>
              </a:extLst>
            </p:cNvPr>
            <p:cNvSpPr/>
            <p:nvPr/>
          </p:nvSpPr>
          <p:spPr>
            <a:xfrm>
              <a:off x="2575132" y="4727222"/>
              <a:ext cx="10806342" cy="2174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Jessica went to the afterschool program at 2:35.  Her mom picked her up at 3:41. How long was Jessica at the afterschool program?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5A9C8FB-EC61-8146-BDE9-C1AE927B6FFE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95D4F9A8-7231-774A-871E-01B0696CCDEC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07207A42-3E7A-BC4A-824D-F3B2B2011479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DA307A92-AF4D-3647-AB43-0D42C117EC44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BBBA4D34-C65C-5A44-963A-3D319EAF5C99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A1E4BA8-EDD5-5C4D-899F-418ABF256FF3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9" name="Table 13">
            <a:extLst>
              <a:ext uri="{FF2B5EF4-FFF2-40B4-BE49-F238E27FC236}">
                <a16:creationId xmlns:a16="http://schemas.microsoft.com/office/drawing/2014/main" id="{195C0A92-174F-5542-819E-EBB09BED0FD9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80" name="TextBox 79">
            <a:extLst>
              <a:ext uri="{FF2B5EF4-FFF2-40B4-BE49-F238E27FC236}">
                <a16:creationId xmlns:a16="http://schemas.microsoft.com/office/drawing/2014/main" id="{2F2EC082-34C5-0F4E-9DFF-3D8BA55C1BA6}"/>
              </a:ext>
            </a:extLst>
          </p:cNvPr>
          <p:cNvSpPr txBox="1"/>
          <p:nvPr/>
        </p:nvSpPr>
        <p:spPr>
          <a:xfrm>
            <a:off x="1025535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E062193-8BE7-634B-9428-90DBBF874ABD}"/>
              </a:ext>
            </a:extLst>
          </p:cNvPr>
          <p:cNvSpPr txBox="1"/>
          <p:nvPr/>
        </p:nvSpPr>
        <p:spPr>
          <a:xfrm>
            <a:off x="160935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3A34816-8904-F542-B17B-D29FF9FC9C63}"/>
              </a:ext>
            </a:extLst>
          </p:cNvPr>
          <p:cNvSpPr txBox="1"/>
          <p:nvPr/>
        </p:nvSpPr>
        <p:spPr>
          <a:xfrm>
            <a:off x="216896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7476F7B-1071-1C4E-938D-DD87E4E0C0E7}"/>
              </a:ext>
            </a:extLst>
          </p:cNvPr>
          <p:cNvSpPr txBox="1"/>
          <p:nvPr/>
        </p:nvSpPr>
        <p:spPr>
          <a:xfrm>
            <a:off x="2726168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EB6687E-B731-E941-9BFD-6A7F6DCA5864}"/>
              </a:ext>
            </a:extLst>
          </p:cNvPr>
          <p:cNvSpPr txBox="1"/>
          <p:nvPr/>
        </p:nvSpPr>
        <p:spPr>
          <a:xfrm>
            <a:off x="328834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391C00C-A466-9449-9A04-E1EE3DF6B1AB}"/>
              </a:ext>
            </a:extLst>
          </p:cNvPr>
          <p:cNvSpPr txBox="1"/>
          <p:nvPr/>
        </p:nvSpPr>
        <p:spPr>
          <a:xfrm>
            <a:off x="384555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1B29950-DF27-8549-97D9-8006E8CCF782}"/>
              </a:ext>
            </a:extLst>
          </p:cNvPr>
          <p:cNvSpPr txBox="1"/>
          <p:nvPr/>
        </p:nvSpPr>
        <p:spPr>
          <a:xfrm>
            <a:off x="4413974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C9999E5-E2C8-214A-AA26-8A55CC402B81}"/>
              </a:ext>
            </a:extLst>
          </p:cNvPr>
          <p:cNvSpPr txBox="1"/>
          <p:nvPr/>
        </p:nvSpPr>
        <p:spPr>
          <a:xfrm>
            <a:off x="497009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885B8F9-766D-6B4E-9098-23A1A9DE040C}"/>
              </a:ext>
            </a:extLst>
          </p:cNvPr>
          <p:cNvSpPr txBox="1"/>
          <p:nvPr/>
        </p:nvSpPr>
        <p:spPr>
          <a:xfrm>
            <a:off x="552730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C832A2F-BC9B-4241-8FE8-90F999C3A43D}"/>
              </a:ext>
            </a:extLst>
          </p:cNvPr>
          <p:cNvSpPr txBox="1"/>
          <p:nvPr/>
        </p:nvSpPr>
        <p:spPr>
          <a:xfrm>
            <a:off x="6103329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23DC469-708D-AB4B-99FA-0CCCFC45623E}"/>
              </a:ext>
            </a:extLst>
          </p:cNvPr>
          <p:cNvSpPr txBox="1"/>
          <p:nvPr/>
        </p:nvSpPr>
        <p:spPr>
          <a:xfrm>
            <a:off x="6659451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2F470B0-15CF-9B4A-92A3-254FBB94026F}"/>
              </a:ext>
            </a:extLst>
          </p:cNvPr>
          <p:cNvSpPr txBox="1"/>
          <p:nvPr/>
        </p:nvSpPr>
        <p:spPr>
          <a:xfrm>
            <a:off x="7216657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1BE7801-115D-8646-9806-F839CC2F4ECE}"/>
              </a:ext>
            </a:extLst>
          </p:cNvPr>
          <p:cNvSpPr txBox="1"/>
          <p:nvPr/>
        </p:nvSpPr>
        <p:spPr>
          <a:xfrm>
            <a:off x="7791135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8E2169D-395F-B340-B273-394B6468C263}"/>
              </a:ext>
            </a:extLst>
          </p:cNvPr>
          <p:cNvSpPr txBox="1"/>
          <p:nvPr/>
        </p:nvSpPr>
        <p:spPr>
          <a:xfrm>
            <a:off x="8347257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0DAC0DD-25E7-CC49-8A68-C3F01919E350}"/>
              </a:ext>
            </a:extLst>
          </p:cNvPr>
          <p:cNvSpPr txBox="1"/>
          <p:nvPr/>
        </p:nvSpPr>
        <p:spPr>
          <a:xfrm>
            <a:off x="8904463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FA62BEC-C34A-D84C-8FD3-48776CA76588}"/>
              </a:ext>
            </a:extLst>
          </p:cNvPr>
          <p:cNvSpPr txBox="1"/>
          <p:nvPr/>
        </p:nvSpPr>
        <p:spPr>
          <a:xfrm>
            <a:off x="9464208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43AFD3A-5A4D-E447-B153-F3FAE27CC109}"/>
              </a:ext>
            </a:extLst>
          </p:cNvPr>
          <p:cNvSpPr txBox="1"/>
          <p:nvPr/>
        </p:nvSpPr>
        <p:spPr>
          <a:xfrm>
            <a:off x="10020330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C82A6AC-8B62-0145-9877-53C63B7C476E}"/>
              </a:ext>
            </a:extLst>
          </p:cNvPr>
          <p:cNvSpPr txBox="1"/>
          <p:nvPr/>
        </p:nvSpPr>
        <p:spPr>
          <a:xfrm>
            <a:off x="1057753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ACAC9DE-19C7-1DAC-E309-879C84A793BE}"/>
              </a:ext>
            </a:extLst>
          </p:cNvPr>
          <p:cNvSpPr txBox="1"/>
          <p:nvPr/>
        </p:nvSpPr>
        <p:spPr>
          <a:xfrm>
            <a:off x="1850404" y="5393460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D7D38C5-5585-4CEE-667A-58043E8953D1}"/>
              </a:ext>
            </a:extLst>
          </p:cNvPr>
          <p:cNvSpPr txBox="1"/>
          <p:nvPr/>
        </p:nvSpPr>
        <p:spPr>
          <a:xfrm>
            <a:off x="2447569" y="539346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D2FBDE-F15D-E604-4242-CAB976D025FB}"/>
              </a:ext>
            </a:extLst>
          </p:cNvPr>
          <p:cNvSpPr txBox="1"/>
          <p:nvPr/>
        </p:nvSpPr>
        <p:spPr>
          <a:xfrm>
            <a:off x="2973438" y="5392364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BF133E2-CD8D-1506-C1DE-4A6BD477FFE5}"/>
              </a:ext>
            </a:extLst>
          </p:cNvPr>
          <p:cNvSpPr txBox="1"/>
          <p:nvPr/>
        </p:nvSpPr>
        <p:spPr>
          <a:xfrm>
            <a:off x="3532249" y="5392363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FE21C1E-1569-0F25-859C-EC7E4BE136C1}"/>
              </a:ext>
            </a:extLst>
          </p:cNvPr>
          <p:cNvSpPr txBox="1"/>
          <p:nvPr/>
        </p:nvSpPr>
        <p:spPr>
          <a:xfrm>
            <a:off x="4104155" y="5392363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657C765-D1C0-640D-2031-57BAEC3ACF93}"/>
              </a:ext>
            </a:extLst>
          </p:cNvPr>
          <p:cNvSpPr txBox="1"/>
          <p:nvPr/>
        </p:nvSpPr>
        <p:spPr>
          <a:xfrm>
            <a:off x="4644019" y="5391267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5BD2803-6050-294D-1912-C67483969E81}"/>
              </a:ext>
            </a:extLst>
          </p:cNvPr>
          <p:cNvSpPr txBox="1"/>
          <p:nvPr/>
        </p:nvSpPr>
        <p:spPr>
          <a:xfrm>
            <a:off x="5233435" y="539126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78C7990-E07B-E2F6-EC2F-D7484FD76EA1}"/>
              </a:ext>
            </a:extLst>
          </p:cNvPr>
          <p:cNvSpPr txBox="1"/>
          <p:nvPr/>
        </p:nvSpPr>
        <p:spPr>
          <a:xfrm>
            <a:off x="5790300" y="5390171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D389538-58E6-3F6A-C23E-B813AB509896}"/>
              </a:ext>
            </a:extLst>
          </p:cNvPr>
          <p:cNvSpPr txBox="1"/>
          <p:nvPr/>
        </p:nvSpPr>
        <p:spPr>
          <a:xfrm>
            <a:off x="6341362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F05C9E4-D53D-61E8-CFDC-8082BE00CCE9}"/>
              </a:ext>
            </a:extLst>
          </p:cNvPr>
          <p:cNvSpPr txBox="1"/>
          <p:nvPr/>
        </p:nvSpPr>
        <p:spPr>
          <a:xfrm>
            <a:off x="6897770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DBDA40D-7A95-EE4A-3D20-B49E87CE3998}"/>
              </a:ext>
            </a:extLst>
          </p:cNvPr>
          <p:cNvSpPr txBox="1"/>
          <p:nvPr/>
        </p:nvSpPr>
        <p:spPr>
          <a:xfrm>
            <a:off x="7502317" y="539126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5069B76-8E10-F3F0-28AE-38056289DDE6}"/>
              </a:ext>
            </a:extLst>
          </p:cNvPr>
          <p:cNvSpPr txBox="1"/>
          <p:nvPr/>
        </p:nvSpPr>
        <p:spPr>
          <a:xfrm>
            <a:off x="8004939" y="5390171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D17E89F-4FCA-96AB-50FC-B6B041B94143}"/>
              </a:ext>
            </a:extLst>
          </p:cNvPr>
          <p:cNvSpPr txBox="1"/>
          <p:nvPr/>
        </p:nvSpPr>
        <p:spPr>
          <a:xfrm>
            <a:off x="8556001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9B019EF-79A5-6E72-63E1-FA5EC2565CC4}"/>
              </a:ext>
            </a:extLst>
          </p:cNvPr>
          <p:cNvSpPr txBox="1"/>
          <p:nvPr/>
        </p:nvSpPr>
        <p:spPr>
          <a:xfrm>
            <a:off x="9143405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2D2511D-BA98-5CE4-C36E-3C121E0D1A27}"/>
              </a:ext>
            </a:extLst>
          </p:cNvPr>
          <p:cNvSpPr txBox="1"/>
          <p:nvPr/>
        </p:nvSpPr>
        <p:spPr>
          <a:xfrm>
            <a:off x="9723853" y="539421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1847F8C-4D4A-C32D-2FE1-E45D713E52C8}"/>
              </a:ext>
            </a:extLst>
          </p:cNvPr>
          <p:cNvSpPr txBox="1"/>
          <p:nvPr/>
        </p:nvSpPr>
        <p:spPr>
          <a:xfrm>
            <a:off x="10311257" y="539421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B02D017-76D4-7F06-305B-A49DFB9D81C6}"/>
              </a:ext>
            </a:extLst>
          </p:cNvPr>
          <p:cNvSpPr txBox="1"/>
          <p:nvPr/>
        </p:nvSpPr>
        <p:spPr>
          <a:xfrm>
            <a:off x="1240804" y="5393460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E5BAA068-F6D9-AE11-0585-73EC507FC99C}"/>
              </a:ext>
            </a:extLst>
          </p:cNvPr>
          <p:cNvGrpSpPr/>
          <p:nvPr/>
        </p:nvGrpSpPr>
        <p:grpSpPr>
          <a:xfrm>
            <a:off x="2483938" y="2831187"/>
            <a:ext cx="8260169" cy="1466806"/>
            <a:chOff x="6557653" y="614589"/>
            <a:chExt cx="6124339" cy="1548659"/>
          </a:xfrm>
        </p:grpSpPr>
        <p:sp>
          <p:nvSpPr>
            <p:cNvPr id="58" name="Rounded Rectangular Callout 57">
              <a:extLst>
                <a:ext uri="{FF2B5EF4-FFF2-40B4-BE49-F238E27FC236}">
                  <a16:creationId xmlns:a16="http://schemas.microsoft.com/office/drawing/2014/main" id="{AF71A6D6-590C-B067-0B2F-D5E842AFC088}"/>
                </a:ext>
              </a:extLst>
            </p:cNvPr>
            <p:cNvSpPr/>
            <p:nvPr/>
          </p:nvSpPr>
          <p:spPr>
            <a:xfrm>
              <a:off x="6557653" y="614589"/>
              <a:ext cx="5980928" cy="1548659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1B7EF5ED-36FD-47E0-3D89-CA98BB582E54}"/>
                </a:ext>
              </a:extLst>
            </p:cNvPr>
            <p:cNvSpPr txBox="1"/>
            <p:nvPr/>
          </p:nvSpPr>
          <p:spPr>
            <a:xfrm>
              <a:off x="6717339" y="806113"/>
              <a:ext cx="5964653" cy="1137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Each equal segment in this number line represents a 5-minute interval.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525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3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D1B54CC7-F996-0240-AED5-283DA0C5B7BA}"/>
              </a:ext>
            </a:extLst>
          </p:cNvPr>
          <p:cNvGrpSpPr/>
          <p:nvPr/>
        </p:nvGrpSpPr>
        <p:grpSpPr>
          <a:xfrm>
            <a:off x="3463608" y="157574"/>
            <a:ext cx="8832665" cy="1466804"/>
            <a:chOff x="2544223" y="4661196"/>
            <a:chExt cx="10837251" cy="2302982"/>
          </a:xfrm>
        </p:grpSpPr>
        <p:sp>
          <p:nvSpPr>
            <p:cNvPr id="89" name="Rounded Rectangular Callout 88">
              <a:extLst>
                <a:ext uri="{FF2B5EF4-FFF2-40B4-BE49-F238E27FC236}">
                  <a16:creationId xmlns:a16="http://schemas.microsoft.com/office/drawing/2014/main" id="{5577B471-773F-3740-8A2B-0D4EDDC798D5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7" cy="2302982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5A934244-F7BC-DA46-B447-C8E2A2FFB13A}"/>
                </a:ext>
              </a:extLst>
            </p:cNvPr>
            <p:cNvSpPr/>
            <p:nvPr/>
          </p:nvSpPr>
          <p:spPr>
            <a:xfrm>
              <a:off x="2575132" y="4727222"/>
              <a:ext cx="10806342" cy="2174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Jessica went to the afterschool program at 2:35.  Her mom picked her up at 3:41. How long was Jessica at the afterschool program?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B7C0143D-D11A-3F42-BECA-90D41107654B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5F06E8DC-6C12-154D-8D87-8D09DEA693C6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3685EA70-54DA-9745-AC93-D9C456356BD5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94E6C20E-331E-A646-A387-6A8169B37EDA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0AA16C27-AB4E-C246-B7FE-0B8BFAE31190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8B5FC8E-0D4F-084E-B1D0-94B329E01074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EB2D098-D55A-DF4D-85FE-B0EAA6F2D3FA}"/>
              </a:ext>
            </a:extLst>
          </p:cNvPr>
          <p:cNvSpPr txBox="1"/>
          <p:nvPr/>
        </p:nvSpPr>
        <p:spPr>
          <a:xfrm>
            <a:off x="1240804" y="5393460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98" name="Table 13">
            <a:extLst>
              <a:ext uri="{FF2B5EF4-FFF2-40B4-BE49-F238E27FC236}">
                <a16:creationId xmlns:a16="http://schemas.microsoft.com/office/drawing/2014/main" id="{DB3E391E-6921-AC4C-ABEE-BACA921007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426576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17" name="TextBox 116">
            <a:extLst>
              <a:ext uri="{FF2B5EF4-FFF2-40B4-BE49-F238E27FC236}">
                <a16:creationId xmlns:a16="http://schemas.microsoft.com/office/drawing/2014/main" id="{50F67AB1-1A4A-404B-967C-169D1FBA4D1E}"/>
              </a:ext>
            </a:extLst>
          </p:cNvPr>
          <p:cNvSpPr txBox="1"/>
          <p:nvPr/>
        </p:nvSpPr>
        <p:spPr>
          <a:xfrm>
            <a:off x="1850404" y="5393460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906E5BF1-D9DB-674C-A84C-46A11AAEC8B5}"/>
              </a:ext>
            </a:extLst>
          </p:cNvPr>
          <p:cNvSpPr txBox="1"/>
          <p:nvPr/>
        </p:nvSpPr>
        <p:spPr>
          <a:xfrm>
            <a:off x="2447569" y="539346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C770824F-B1F5-3148-B006-6EF5AB7C071D}"/>
              </a:ext>
            </a:extLst>
          </p:cNvPr>
          <p:cNvSpPr txBox="1"/>
          <p:nvPr/>
        </p:nvSpPr>
        <p:spPr>
          <a:xfrm>
            <a:off x="2973438" y="5392364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54021AE2-B6DB-5742-A25D-FEAB6E81305B}"/>
              </a:ext>
            </a:extLst>
          </p:cNvPr>
          <p:cNvSpPr txBox="1"/>
          <p:nvPr/>
        </p:nvSpPr>
        <p:spPr>
          <a:xfrm>
            <a:off x="3532249" y="5392363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3FBFBB75-DDFA-6645-AB5A-C7FAAC0FD99F}"/>
              </a:ext>
            </a:extLst>
          </p:cNvPr>
          <p:cNvSpPr txBox="1"/>
          <p:nvPr/>
        </p:nvSpPr>
        <p:spPr>
          <a:xfrm>
            <a:off x="4104155" y="5392363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5364AF9-AEED-5D4E-A983-A1B1DF4C7FE9}"/>
              </a:ext>
            </a:extLst>
          </p:cNvPr>
          <p:cNvSpPr txBox="1"/>
          <p:nvPr/>
        </p:nvSpPr>
        <p:spPr>
          <a:xfrm>
            <a:off x="4644019" y="5391267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D050906-4F60-7543-B636-3C56170F1BAB}"/>
              </a:ext>
            </a:extLst>
          </p:cNvPr>
          <p:cNvSpPr txBox="1"/>
          <p:nvPr/>
        </p:nvSpPr>
        <p:spPr>
          <a:xfrm>
            <a:off x="5233435" y="539126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7159884-E4C1-E44B-AE05-6455BF2610AB}"/>
              </a:ext>
            </a:extLst>
          </p:cNvPr>
          <p:cNvSpPr txBox="1"/>
          <p:nvPr/>
        </p:nvSpPr>
        <p:spPr>
          <a:xfrm>
            <a:off x="5790300" y="5390171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27C94B48-3E3F-C44C-BC94-3EB323A71CB1}"/>
              </a:ext>
            </a:extLst>
          </p:cNvPr>
          <p:cNvSpPr txBox="1"/>
          <p:nvPr/>
        </p:nvSpPr>
        <p:spPr>
          <a:xfrm>
            <a:off x="6341362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098B0A14-BEBE-E74C-A4DB-AD93EED03E13}"/>
              </a:ext>
            </a:extLst>
          </p:cNvPr>
          <p:cNvSpPr txBox="1"/>
          <p:nvPr/>
        </p:nvSpPr>
        <p:spPr>
          <a:xfrm>
            <a:off x="6897770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5737F455-4C7F-524B-8E9E-74E9847995C2}"/>
              </a:ext>
            </a:extLst>
          </p:cNvPr>
          <p:cNvSpPr txBox="1"/>
          <p:nvPr/>
        </p:nvSpPr>
        <p:spPr>
          <a:xfrm>
            <a:off x="7502317" y="539126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33F896B9-95C7-1C49-AFE0-8340BA00825C}"/>
              </a:ext>
            </a:extLst>
          </p:cNvPr>
          <p:cNvSpPr txBox="1"/>
          <p:nvPr/>
        </p:nvSpPr>
        <p:spPr>
          <a:xfrm>
            <a:off x="8004939" y="5390171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302984D7-E185-7040-BE79-073586E19426}"/>
              </a:ext>
            </a:extLst>
          </p:cNvPr>
          <p:cNvSpPr txBox="1"/>
          <p:nvPr/>
        </p:nvSpPr>
        <p:spPr>
          <a:xfrm>
            <a:off x="8556001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EEF412D-214E-7C4A-872D-CA4E28BCCAA9}"/>
              </a:ext>
            </a:extLst>
          </p:cNvPr>
          <p:cNvSpPr txBox="1"/>
          <p:nvPr/>
        </p:nvSpPr>
        <p:spPr>
          <a:xfrm>
            <a:off x="9143405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601268D4-5E4A-C542-8D4A-FC1EAA385EA5}"/>
              </a:ext>
            </a:extLst>
          </p:cNvPr>
          <p:cNvSpPr txBox="1"/>
          <p:nvPr/>
        </p:nvSpPr>
        <p:spPr>
          <a:xfrm>
            <a:off x="9723853" y="539421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09D61826-62E0-DF47-B825-F7D03F48C3A4}"/>
              </a:ext>
            </a:extLst>
          </p:cNvPr>
          <p:cNvSpPr txBox="1"/>
          <p:nvPr/>
        </p:nvSpPr>
        <p:spPr>
          <a:xfrm>
            <a:off x="10311257" y="539421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A6D723D-91C9-D54E-B760-D24B00A3687D}"/>
              </a:ext>
            </a:extLst>
          </p:cNvPr>
          <p:cNvSpPr txBox="1"/>
          <p:nvPr/>
        </p:nvSpPr>
        <p:spPr>
          <a:xfrm>
            <a:off x="860639" y="5395695"/>
            <a:ext cx="146022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2:35</a:t>
            </a:r>
            <a:endParaRPr lang="en-US" sz="17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C1C26E0-81BB-2C40-806B-AB6F9FED6248}"/>
              </a:ext>
            </a:extLst>
          </p:cNvPr>
          <p:cNvGrpSpPr/>
          <p:nvPr/>
        </p:nvGrpSpPr>
        <p:grpSpPr>
          <a:xfrm>
            <a:off x="8792458" y="5777016"/>
            <a:ext cx="642144" cy="664006"/>
            <a:chOff x="9926987" y="5777016"/>
            <a:chExt cx="642144" cy="664006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80A4265F-DA76-FD4E-8CF6-821BECB11607}"/>
                </a:ext>
              </a:extLst>
            </p:cNvPr>
            <p:cNvSpPr txBox="1"/>
            <p:nvPr/>
          </p:nvSpPr>
          <p:spPr>
            <a:xfrm>
              <a:off x="9926987" y="6087079"/>
              <a:ext cx="642144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>
                  <a:solidFill>
                    <a:srgbClr val="FF000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3:41</a:t>
              </a:r>
              <a:endParaRPr lang="en-US" sz="1700" b="1" baseline="0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9690FD0-44D8-C846-9BFE-BD8D27471862}"/>
                </a:ext>
              </a:extLst>
            </p:cNvPr>
            <p:cNvCxnSpPr/>
            <p:nvPr/>
          </p:nvCxnSpPr>
          <p:spPr>
            <a:xfrm>
              <a:off x="10130931" y="5777016"/>
              <a:ext cx="0" cy="3474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E1CA011-FB96-ABB5-4128-931E27D534ED}"/>
              </a:ext>
            </a:extLst>
          </p:cNvPr>
          <p:cNvGrpSpPr/>
          <p:nvPr/>
        </p:nvGrpSpPr>
        <p:grpSpPr>
          <a:xfrm>
            <a:off x="2031196" y="2644170"/>
            <a:ext cx="7518208" cy="1569659"/>
            <a:chOff x="6557653" y="614589"/>
            <a:chExt cx="5867751" cy="1657252"/>
          </a:xfrm>
        </p:grpSpPr>
        <p:sp>
          <p:nvSpPr>
            <p:cNvPr id="43" name="Rounded Rectangular Callout 42">
              <a:extLst>
                <a:ext uri="{FF2B5EF4-FFF2-40B4-BE49-F238E27FC236}">
                  <a16:creationId xmlns:a16="http://schemas.microsoft.com/office/drawing/2014/main" id="{3D445465-AD0C-BDE7-31D1-5269948FFEF7}"/>
                </a:ext>
              </a:extLst>
            </p:cNvPr>
            <p:cNvSpPr/>
            <p:nvPr/>
          </p:nvSpPr>
          <p:spPr>
            <a:xfrm>
              <a:off x="6557653" y="614589"/>
              <a:ext cx="5867751" cy="1657252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0ABEAAD-9935-3FC0-AB22-257B5C726EBD}"/>
                </a:ext>
              </a:extLst>
            </p:cNvPr>
            <p:cNvSpPr txBox="1"/>
            <p:nvPr/>
          </p:nvSpPr>
          <p:spPr>
            <a:xfrm>
              <a:off x="6673788" y="939539"/>
              <a:ext cx="5751616" cy="1007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First, I’ll locate the </a:t>
              </a:r>
              <a:r>
                <a:rPr lang="en-US" sz="28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start time </a:t>
              </a:r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and the </a:t>
              </a:r>
              <a:r>
                <a:rPr lang="en-US" sz="28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end time</a:t>
              </a:r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to find how much time passed.</a:t>
              </a: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0A92AAFC-57E7-D159-38A4-4CF22C4AB8E0}"/>
              </a:ext>
            </a:extLst>
          </p:cNvPr>
          <p:cNvSpPr/>
          <p:nvPr/>
        </p:nvSpPr>
        <p:spPr>
          <a:xfrm>
            <a:off x="855387" y="6188496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265B378-0E63-7A8B-3D5B-74BC0F54AA7B}"/>
              </a:ext>
            </a:extLst>
          </p:cNvPr>
          <p:cNvSpPr/>
          <p:nvPr/>
        </p:nvSpPr>
        <p:spPr>
          <a:xfrm>
            <a:off x="8206267" y="6188496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</p:spTree>
    <p:extLst>
      <p:ext uri="{BB962C8B-B14F-4D97-AF65-F5344CB8AC3E}">
        <p14:creationId xmlns:p14="http://schemas.microsoft.com/office/powerpoint/2010/main" val="338687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45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21BDDDE-E628-4940-BD41-EE7C23A43473}"/>
              </a:ext>
            </a:extLst>
          </p:cNvPr>
          <p:cNvGrpSpPr/>
          <p:nvPr/>
        </p:nvGrpSpPr>
        <p:grpSpPr>
          <a:xfrm>
            <a:off x="752048" y="2555145"/>
            <a:ext cx="5328957" cy="1569659"/>
            <a:chOff x="6557653" y="614589"/>
            <a:chExt cx="5342932" cy="1657252"/>
          </a:xfrm>
        </p:grpSpPr>
        <p:sp>
          <p:nvSpPr>
            <p:cNvPr id="70" name="Rounded Rectangular Callout 69">
              <a:extLst>
                <a:ext uri="{FF2B5EF4-FFF2-40B4-BE49-F238E27FC236}">
                  <a16:creationId xmlns:a16="http://schemas.microsoft.com/office/drawing/2014/main" id="{3E0CB4CE-C206-F64C-AA48-C1FA8869E8A2}"/>
                </a:ext>
              </a:extLst>
            </p:cNvPr>
            <p:cNvSpPr/>
            <p:nvPr/>
          </p:nvSpPr>
          <p:spPr>
            <a:xfrm>
              <a:off x="6557653" y="614589"/>
              <a:ext cx="5268224" cy="1657252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E5995B5-0EAE-4947-8DC3-21B8A19A0CEB}"/>
                </a:ext>
              </a:extLst>
            </p:cNvPr>
            <p:cNvSpPr txBox="1"/>
            <p:nvPr/>
          </p:nvSpPr>
          <p:spPr>
            <a:xfrm>
              <a:off x="6632361" y="854765"/>
              <a:ext cx="5268224" cy="1137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It’s time to hop along the number line.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1CFBC4C-2C07-1643-8D2C-9DBD82FEBCFD}"/>
              </a:ext>
            </a:extLst>
          </p:cNvPr>
          <p:cNvGrpSpPr/>
          <p:nvPr/>
        </p:nvGrpSpPr>
        <p:grpSpPr>
          <a:xfrm>
            <a:off x="1393744" y="4565477"/>
            <a:ext cx="1505082" cy="1497937"/>
            <a:chOff x="3429582" y="4461959"/>
            <a:chExt cx="1093087" cy="1497937"/>
          </a:xfrm>
        </p:grpSpPr>
        <p:sp>
          <p:nvSpPr>
            <p:cNvPr id="60" name="Arrow: Circular 23">
              <a:extLst>
                <a:ext uri="{FF2B5EF4-FFF2-40B4-BE49-F238E27FC236}">
                  <a16:creationId xmlns:a16="http://schemas.microsoft.com/office/drawing/2014/main" id="{AD34A39B-48B6-EF46-A2D4-0D1021D410E7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B9515EB-D05E-6E47-924C-B5E35BB99DC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A17ED46A-4B9F-6C4E-90D9-4AE3A600389F}"/>
              </a:ext>
            </a:extLst>
          </p:cNvPr>
          <p:cNvGrpSpPr/>
          <p:nvPr/>
        </p:nvGrpSpPr>
        <p:grpSpPr>
          <a:xfrm>
            <a:off x="2596463" y="4562606"/>
            <a:ext cx="1422138" cy="1497937"/>
            <a:chOff x="3429582" y="4461959"/>
            <a:chExt cx="1093087" cy="1497937"/>
          </a:xfrm>
        </p:grpSpPr>
        <p:sp>
          <p:nvSpPr>
            <p:cNvPr id="64" name="Arrow: Circular 23">
              <a:extLst>
                <a:ext uri="{FF2B5EF4-FFF2-40B4-BE49-F238E27FC236}">
                  <a16:creationId xmlns:a16="http://schemas.microsoft.com/office/drawing/2014/main" id="{87D6EA04-F1D9-CF47-AED1-0AF4FDBBA5FD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26BB9EB4-3AAE-4C4A-A0B3-91935880D6A1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D1B54CC7-F996-0240-AED5-283DA0C5B7BA}"/>
              </a:ext>
            </a:extLst>
          </p:cNvPr>
          <p:cNvGrpSpPr/>
          <p:nvPr/>
        </p:nvGrpSpPr>
        <p:grpSpPr>
          <a:xfrm>
            <a:off x="3463608" y="157574"/>
            <a:ext cx="8832665" cy="1466804"/>
            <a:chOff x="2544223" y="4661196"/>
            <a:chExt cx="10837251" cy="2302982"/>
          </a:xfrm>
        </p:grpSpPr>
        <p:sp>
          <p:nvSpPr>
            <p:cNvPr id="89" name="Rounded Rectangular Callout 88">
              <a:extLst>
                <a:ext uri="{FF2B5EF4-FFF2-40B4-BE49-F238E27FC236}">
                  <a16:creationId xmlns:a16="http://schemas.microsoft.com/office/drawing/2014/main" id="{5577B471-773F-3740-8A2B-0D4EDDC798D5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7" cy="2302982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5A934244-F7BC-DA46-B447-C8E2A2FFB13A}"/>
                </a:ext>
              </a:extLst>
            </p:cNvPr>
            <p:cNvSpPr/>
            <p:nvPr/>
          </p:nvSpPr>
          <p:spPr>
            <a:xfrm>
              <a:off x="2575132" y="4727222"/>
              <a:ext cx="10806342" cy="2174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Jessica went to the afterschool program at 2:35.  Her mom picked her up at 3:41. How long was Jessica at the afterschool program?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B7C0143D-D11A-3F42-BECA-90D41107654B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5F06E8DC-6C12-154D-8D87-8D09DEA693C6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3685EA70-54DA-9745-AC93-D9C456356BD5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94E6C20E-331E-A646-A387-6A8169B37EDA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0AA16C27-AB4E-C246-B7FE-0B8BFAE31190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8B5FC8E-0D4F-084E-B1D0-94B329E01074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EB2D098-D55A-DF4D-85FE-B0EAA6F2D3FA}"/>
              </a:ext>
            </a:extLst>
          </p:cNvPr>
          <p:cNvSpPr txBox="1"/>
          <p:nvPr/>
        </p:nvSpPr>
        <p:spPr>
          <a:xfrm>
            <a:off x="1240804" y="5393460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98" name="Table 13">
            <a:extLst>
              <a:ext uri="{FF2B5EF4-FFF2-40B4-BE49-F238E27FC236}">
                <a16:creationId xmlns:a16="http://schemas.microsoft.com/office/drawing/2014/main" id="{DB3E391E-6921-AC4C-ABEE-BACA921007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569279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17" name="TextBox 116">
            <a:extLst>
              <a:ext uri="{FF2B5EF4-FFF2-40B4-BE49-F238E27FC236}">
                <a16:creationId xmlns:a16="http://schemas.microsoft.com/office/drawing/2014/main" id="{50F67AB1-1A4A-404B-967C-169D1FBA4D1E}"/>
              </a:ext>
            </a:extLst>
          </p:cNvPr>
          <p:cNvSpPr txBox="1"/>
          <p:nvPr/>
        </p:nvSpPr>
        <p:spPr>
          <a:xfrm>
            <a:off x="1850404" y="5393460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906E5BF1-D9DB-674C-A84C-46A11AAEC8B5}"/>
              </a:ext>
            </a:extLst>
          </p:cNvPr>
          <p:cNvSpPr txBox="1"/>
          <p:nvPr/>
        </p:nvSpPr>
        <p:spPr>
          <a:xfrm>
            <a:off x="2447569" y="539346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C770824F-B1F5-3148-B006-6EF5AB7C071D}"/>
              </a:ext>
            </a:extLst>
          </p:cNvPr>
          <p:cNvSpPr txBox="1"/>
          <p:nvPr/>
        </p:nvSpPr>
        <p:spPr>
          <a:xfrm>
            <a:off x="2973438" y="5392364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54021AE2-B6DB-5742-A25D-FEAB6E81305B}"/>
              </a:ext>
            </a:extLst>
          </p:cNvPr>
          <p:cNvSpPr txBox="1"/>
          <p:nvPr/>
        </p:nvSpPr>
        <p:spPr>
          <a:xfrm>
            <a:off x="3532249" y="5392363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3FBFBB75-DDFA-6645-AB5A-C7FAAC0FD99F}"/>
              </a:ext>
            </a:extLst>
          </p:cNvPr>
          <p:cNvSpPr txBox="1"/>
          <p:nvPr/>
        </p:nvSpPr>
        <p:spPr>
          <a:xfrm>
            <a:off x="4104155" y="5392363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5364AF9-AEED-5D4E-A983-A1B1DF4C7FE9}"/>
              </a:ext>
            </a:extLst>
          </p:cNvPr>
          <p:cNvSpPr txBox="1"/>
          <p:nvPr/>
        </p:nvSpPr>
        <p:spPr>
          <a:xfrm>
            <a:off x="4644019" y="5391267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D050906-4F60-7543-B636-3C56170F1BAB}"/>
              </a:ext>
            </a:extLst>
          </p:cNvPr>
          <p:cNvSpPr txBox="1"/>
          <p:nvPr/>
        </p:nvSpPr>
        <p:spPr>
          <a:xfrm>
            <a:off x="5233435" y="539126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7159884-E4C1-E44B-AE05-6455BF2610AB}"/>
              </a:ext>
            </a:extLst>
          </p:cNvPr>
          <p:cNvSpPr txBox="1"/>
          <p:nvPr/>
        </p:nvSpPr>
        <p:spPr>
          <a:xfrm>
            <a:off x="5790300" y="5390171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27C94B48-3E3F-C44C-BC94-3EB323A71CB1}"/>
              </a:ext>
            </a:extLst>
          </p:cNvPr>
          <p:cNvSpPr txBox="1"/>
          <p:nvPr/>
        </p:nvSpPr>
        <p:spPr>
          <a:xfrm>
            <a:off x="6341362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098B0A14-BEBE-E74C-A4DB-AD93EED03E13}"/>
              </a:ext>
            </a:extLst>
          </p:cNvPr>
          <p:cNvSpPr txBox="1"/>
          <p:nvPr/>
        </p:nvSpPr>
        <p:spPr>
          <a:xfrm>
            <a:off x="6897770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5737F455-4C7F-524B-8E9E-74E9847995C2}"/>
              </a:ext>
            </a:extLst>
          </p:cNvPr>
          <p:cNvSpPr txBox="1"/>
          <p:nvPr/>
        </p:nvSpPr>
        <p:spPr>
          <a:xfrm>
            <a:off x="7502317" y="539126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33F896B9-95C7-1C49-AFE0-8340BA00825C}"/>
              </a:ext>
            </a:extLst>
          </p:cNvPr>
          <p:cNvSpPr txBox="1"/>
          <p:nvPr/>
        </p:nvSpPr>
        <p:spPr>
          <a:xfrm>
            <a:off x="8004939" y="5390171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302984D7-E185-7040-BE79-073586E19426}"/>
              </a:ext>
            </a:extLst>
          </p:cNvPr>
          <p:cNvSpPr txBox="1"/>
          <p:nvPr/>
        </p:nvSpPr>
        <p:spPr>
          <a:xfrm>
            <a:off x="8556001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EEF412D-214E-7C4A-872D-CA4E28BCCAA9}"/>
              </a:ext>
            </a:extLst>
          </p:cNvPr>
          <p:cNvSpPr txBox="1"/>
          <p:nvPr/>
        </p:nvSpPr>
        <p:spPr>
          <a:xfrm>
            <a:off x="9143405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601268D4-5E4A-C542-8D4A-FC1EAA385EA5}"/>
              </a:ext>
            </a:extLst>
          </p:cNvPr>
          <p:cNvSpPr txBox="1"/>
          <p:nvPr/>
        </p:nvSpPr>
        <p:spPr>
          <a:xfrm>
            <a:off x="9723853" y="539421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09D61826-62E0-DF47-B825-F7D03F48C3A4}"/>
              </a:ext>
            </a:extLst>
          </p:cNvPr>
          <p:cNvSpPr txBox="1"/>
          <p:nvPr/>
        </p:nvSpPr>
        <p:spPr>
          <a:xfrm>
            <a:off x="10311257" y="539421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A6D723D-91C9-D54E-B760-D24B00A3687D}"/>
              </a:ext>
            </a:extLst>
          </p:cNvPr>
          <p:cNvSpPr txBox="1"/>
          <p:nvPr/>
        </p:nvSpPr>
        <p:spPr>
          <a:xfrm>
            <a:off x="860639" y="5395695"/>
            <a:ext cx="146022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2:35</a:t>
            </a:r>
            <a:endParaRPr lang="en-US" sz="17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F6BAB480-CEA5-2641-9429-B509433683CE}"/>
              </a:ext>
            </a:extLst>
          </p:cNvPr>
          <p:cNvGrpSpPr/>
          <p:nvPr/>
        </p:nvGrpSpPr>
        <p:grpSpPr>
          <a:xfrm>
            <a:off x="6618500" y="2555146"/>
            <a:ext cx="5383609" cy="1586190"/>
            <a:chOff x="6557654" y="614589"/>
            <a:chExt cx="5284584" cy="1309341"/>
          </a:xfrm>
        </p:grpSpPr>
        <p:sp>
          <p:nvSpPr>
            <p:cNvPr id="84" name="Rounded Rectangular Callout 83">
              <a:extLst>
                <a:ext uri="{FF2B5EF4-FFF2-40B4-BE49-F238E27FC236}">
                  <a16:creationId xmlns:a16="http://schemas.microsoft.com/office/drawing/2014/main" id="{BF271AD0-FEDB-6A43-92DF-B7E41DD22569}"/>
                </a:ext>
              </a:extLst>
            </p:cNvPr>
            <p:cNvSpPr/>
            <p:nvPr/>
          </p:nvSpPr>
          <p:spPr>
            <a:xfrm>
              <a:off x="6557654" y="614589"/>
              <a:ext cx="5268224" cy="1309341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018A1D8B-C7D4-3341-AF66-FD5B4E81B738}"/>
                </a:ext>
              </a:extLst>
            </p:cNvPr>
            <p:cNvSpPr txBox="1"/>
            <p:nvPr/>
          </p:nvSpPr>
          <p:spPr>
            <a:xfrm>
              <a:off x="6574014" y="737414"/>
              <a:ext cx="5268224" cy="482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Century Gothic" panose="020B0502020202020204" pitchFamily="34" charset="0"/>
                  <a:ea typeface="HelloAbracadabra" pitchFamily="2" charset="0"/>
                </a:rPr>
                <a:t>I’ll jump by 10. </a:t>
              </a:r>
            </a:p>
          </p:txBody>
        </p: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3EE6D432-AF32-A745-AD68-35DABA727272}"/>
              </a:ext>
            </a:extLst>
          </p:cNvPr>
          <p:cNvSpPr txBox="1"/>
          <p:nvPr/>
        </p:nvSpPr>
        <p:spPr>
          <a:xfrm>
            <a:off x="6561900" y="3264174"/>
            <a:ext cx="5550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entury Gothic" panose="020B0502020202020204" pitchFamily="34" charset="0"/>
                <a:ea typeface="HelloAbracadabra" pitchFamily="2" charset="0"/>
              </a:rPr>
              <a:t>Now, I’ll jump by 5 and 1. 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A79C982-6A02-464C-9F7A-B5A07A0E049E}"/>
              </a:ext>
            </a:extLst>
          </p:cNvPr>
          <p:cNvGrpSpPr/>
          <p:nvPr/>
        </p:nvGrpSpPr>
        <p:grpSpPr>
          <a:xfrm>
            <a:off x="8792458" y="5777016"/>
            <a:ext cx="642144" cy="664006"/>
            <a:chOff x="9926987" y="5777016"/>
            <a:chExt cx="642144" cy="664006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01B3A0C0-8361-624F-876C-3449793B2954}"/>
                </a:ext>
              </a:extLst>
            </p:cNvPr>
            <p:cNvSpPr txBox="1"/>
            <p:nvPr/>
          </p:nvSpPr>
          <p:spPr>
            <a:xfrm>
              <a:off x="9926987" y="6087079"/>
              <a:ext cx="642144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>
                  <a:solidFill>
                    <a:srgbClr val="FF000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3:41</a:t>
              </a:r>
              <a:endParaRPr lang="en-US" sz="1700" b="1" baseline="0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9550DC3A-5E52-8A40-80BE-A7503400458D}"/>
                </a:ext>
              </a:extLst>
            </p:cNvPr>
            <p:cNvCxnSpPr/>
            <p:nvPr/>
          </p:nvCxnSpPr>
          <p:spPr>
            <a:xfrm>
              <a:off x="10130931" y="5777016"/>
              <a:ext cx="0" cy="3474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E9EC56D4-8EE4-EB4C-AFA0-53A941C33134}"/>
              </a:ext>
            </a:extLst>
          </p:cNvPr>
          <p:cNvGrpSpPr/>
          <p:nvPr/>
        </p:nvGrpSpPr>
        <p:grpSpPr>
          <a:xfrm>
            <a:off x="8683938" y="4569240"/>
            <a:ext cx="572486" cy="2003010"/>
            <a:chOff x="3057397" y="4466934"/>
            <a:chExt cx="1940207" cy="2003010"/>
          </a:xfrm>
        </p:grpSpPr>
        <p:sp>
          <p:nvSpPr>
            <p:cNvPr id="102" name="Arrow: Circular 23">
              <a:extLst>
                <a:ext uri="{FF2B5EF4-FFF2-40B4-BE49-F238E27FC236}">
                  <a16:creationId xmlns:a16="http://schemas.microsoft.com/office/drawing/2014/main" id="{C648AAF6-0F91-5E4B-B49E-EEF8566A5B81}"/>
                </a:ext>
              </a:extLst>
            </p:cNvPr>
            <p:cNvSpPr/>
            <p:nvPr/>
          </p:nvSpPr>
          <p:spPr>
            <a:xfrm>
              <a:off x="3397302" y="4755397"/>
              <a:ext cx="770764" cy="1714547"/>
            </a:xfrm>
            <a:prstGeom prst="circularArrow">
              <a:avLst>
                <a:gd name="adj1" fmla="val 6561"/>
                <a:gd name="adj2" fmla="val 3760536"/>
                <a:gd name="adj3" fmla="val 20586248"/>
                <a:gd name="adj4" fmla="val 15697056"/>
                <a:gd name="adj5" fmla="val 4524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41779697-F160-2A4C-808E-85A43E18D782}"/>
                </a:ext>
              </a:extLst>
            </p:cNvPr>
            <p:cNvSpPr txBox="1"/>
            <p:nvPr/>
          </p:nvSpPr>
          <p:spPr>
            <a:xfrm>
              <a:off x="3057397" y="4466934"/>
              <a:ext cx="19402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0E0D63A-BA35-138F-1751-190A9188F89C}"/>
              </a:ext>
            </a:extLst>
          </p:cNvPr>
          <p:cNvSpPr/>
          <p:nvPr/>
        </p:nvSpPr>
        <p:spPr>
          <a:xfrm>
            <a:off x="855387" y="6144954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059ED16B-A164-057A-2E74-94A939ABF841}"/>
              </a:ext>
            </a:extLst>
          </p:cNvPr>
          <p:cNvSpPr/>
          <p:nvPr/>
        </p:nvSpPr>
        <p:spPr>
          <a:xfrm>
            <a:off x="8206267" y="6188496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E97F06D9-8599-474B-9944-90EEB5CB072B}"/>
              </a:ext>
            </a:extLst>
          </p:cNvPr>
          <p:cNvGrpSpPr/>
          <p:nvPr/>
        </p:nvGrpSpPr>
        <p:grpSpPr>
          <a:xfrm>
            <a:off x="3691611" y="4558315"/>
            <a:ext cx="1422138" cy="1497937"/>
            <a:chOff x="3429582" y="4461959"/>
            <a:chExt cx="1093087" cy="1497937"/>
          </a:xfrm>
        </p:grpSpPr>
        <p:sp>
          <p:nvSpPr>
            <p:cNvPr id="108" name="Arrow: Circular 23">
              <a:extLst>
                <a:ext uri="{FF2B5EF4-FFF2-40B4-BE49-F238E27FC236}">
                  <a16:creationId xmlns:a16="http://schemas.microsoft.com/office/drawing/2014/main" id="{F77B4C54-7141-8144-A3C7-D6F2D9116536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6936253B-34D2-7F48-A37F-746BFAD107EA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6778B834-38D8-C841-A409-16A629CC1ED4}"/>
              </a:ext>
            </a:extLst>
          </p:cNvPr>
          <p:cNvGrpSpPr/>
          <p:nvPr/>
        </p:nvGrpSpPr>
        <p:grpSpPr>
          <a:xfrm>
            <a:off x="4791169" y="4543102"/>
            <a:ext cx="1422138" cy="1497937"/>
            <a:chOff x="3429582" y="4461959"/>
            <a:chExt cx="1093087" cy="1497937"/>
          </a:xfrm>
        </p:grpSpPr>
        <p:sp>
          <p:nvSpPr>
            <p:cNvPr id="111" name="Arrow: Circular 23">
              <a:extLst>
                <a:ext uri="{FF2B5EF4-FFF2-40B4-BE49-F238E27FC236}">
                  <a16:creationId xmlns:a16="http://schemas.microsoft.com/office/drawing/2014/main" id="{1AB8B2E5-8798-7843-B434-C2D1FA5E97CA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69B132ED-A6C9-8948-AD1E-9C68634DF366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A0D58C1B-65D7-5943-A9EB-D1787D6E4CBA}"/>
              </a:ext>
            </a:extLst>
          </p:cNvPr>
          <p:cNvGrpSpPr/>
          <p:nvPr/>
        </p:nvGrpSpPr>
        <p:grpSpPr>
          <a:xfrm>
            <a:off x="5902411" y="4543102"/>
            <a:ext cx="1422138" cy="1497937"/>
            <a:chOff x="3429582" y="4461959"/>
            <a:chExt cx="1093087" cy="1497937"/>
          </a:xfrm>
        </p:grpSpPr>
        <p:sp>
          <p:nvSpPr>
            <p:cNvPr id="114" name="Arrow: Circular 23">
              <a:extLst>
                <a:ext uri="{FF2B5EF4-FFF2-40B4-BE49-F238E27FC236}">
                  <a16:creationId xmlns:a16="http://schemas.microsoft.com/office/drawing/2014/main" id="{E4F3C37D-650D-8C4B-8695-9309C6429A17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56A2AC96-A584-9443-AE59-65B9BF3001E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AD0C99DD-F7C2-3F42-9095-6D3BFE20A4C8}"/>
              </a:ext>
            </a:extLst>
          </p:cNvPr>
          <p:cNvGrpSpPr/>
          <p:nvPr/>
        </p:nvGrpSpPr>
        <p:grpSpPr>
          <a:xfrm>
            <a:off x="7014448" y="4543102"/>
            <a:ext cx="1422138" cy="1497937"/>
            <a:chOff x="3429582" y="4461959"/>
            <a:chExt cx="1093087" cy="1497937"/>
          </a:xfrm>
        </p:grpSpPr>
        <p:sp>
          <p:nvSpPr>
            <p:cNvPr id="154" name="Arrow: Circular 23">
              <a:extLst>
                <a:ext uri="{FF2B5EF4-FFF2-40B4-BE49-F238E27FC236}">
                  <a16:creationId xmlns:a16="http://schemas.microsoft.com/office/drawing/2014/main" id="{6195D35A-08CB-CD40-A150-8A6F5376B9D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11CA3F4F-A3B2-4342-BA4F-90F53C475E89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9DF165-E042-3349-BE63-D9291B1D5669}"/>
              </a:ext>
            </a:extLst>
          </p:cNvPr>
          <p:cNvGrpSpPr/>
          <p:nvPr/>
        </p:nvGrpSpPr>
        <p:grpSpPr>
          <a:xfrm>
            <a:off x="8238214" y="4562606"/>
            <a:ext cx="681724" cy="1497937"/>
            <a:chOff x="3429582" y="4461959"/>
            <a:chExt cx="1093087" cy="1497937"/>
          </a:xfrm>
        </p:grpSpPr>
        <p:sp>
          <p:nvSpPr>
            <p:cNvPr id="157" name="Arrow: Circular 23">
              <a:extLst>
                <a:ext uri="{FF2B5EF4-FFF2-40B4-BE49-F238E27FC236}">
                  <a16:creationId xmlns:a16="http://schemas.microsoft.com/office/drawing/2014/main" id="{D991D393-C0D4-2E4C-AC66-97D1EC483F21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D4D70B4D-CFDF-ED4B-B43F-480BF2A345FD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503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D1B54CC7-F996-0240-AED5-283DA0C5B7BA}"/>
              </a:ext>
            </a:extLst>
          </p:cNvPr>
          <p:cNvGrpSpPr/>
          <p:nvPr/>
        </p:nvGrpSpPr>
        <p:grpSpPr>
          <a:xfrm>
            <a:off x="3463608" y="157574"/>
            <a:ext cx="8832665" cy="1466804"/>
            <a:chOff x="2544223" y="4661196"/>
            <a:chExt cx="10837251" cy="2302982"/>
          </a:xfrm>
        </p:grpSpPr>
        <p:sp>
          <p:nvSpPr>
            <p:cNvPr id="89" name="Rounded Rectangular Callout 88">
              <a:extLst>
                <a:ext uri="{FF2B5EF4-FFF2-40B4-BE49-F238E27FC236}">
                  <a16:creationId xmlns:a16="http://schemas.microsoft.com/office/drawing/2014/main" id="{5577B471-773F-3740-8A2B-0D4EDDC798D5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7" cy="2302982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5A934244-F7BC-DA46-B447-C8E2A2FFB13A}"/>
                </a:ext>
              </a:extLst>
            </p:cNvPr>
            <p:cNvSpPr/>
            <p:nvPr/>
          </p:nvSpPr>
          <p:spPr>
            <a:xfrm>
              <a:off x="2575132" y="4727222"/>
              <a:ext cx="10806342" cy="2174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Jessica went to the afterschool program at 2:35.  Her mom picked her up at 3:41. How long was Jessica at the afterschool program?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B7C0143D-D11A-3F42-BECA-90D41107654B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5F06E8DC-6C12-154D-8D87-8D09DEA693C6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3685EA70-54DA-9745-AC93-D9C456356BD5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94E6C20E-331E-A646-A387-6A8169B37EDA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0AA16C27-AB4E-C246-B7FE-0B8BFAE31190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8B5FC8E-0D4F-084E-B1D0-94B329E01074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EB2D098-D55A-DF4D-85FE-B0EAA6F2D3FA}"/>
              </a:ext>
            </a:extLst>
          </p:cNvPr>
          <p:cNvSpPr txBox="1"/>
          <p:nvPr/>
        </p:nvSpPr>
        <p:spPr>
          <a:xfrm>
            <a:off x="1240804" y="5393460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98" name="Table 13">
            <a:extLst>
              <a:ext uri="{FF2B5EF4-FFF2-40B4-BE49-F238E27FC236}">
                <a16:creationId xmlns:a16="http://schemas.microsoft.com/office/drawing/2014/main" id="{DB3E391E-6921-AC4C-ABEE-BACA921007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542269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17" name="TextBox 116">
            <a:extLst>
              <a:ext uri="{FF2B5EF4-FFF2-40B4-BE49-F238E27FC236}">
                <a16:creationId xmlns:a16="http://schemas.microsoft.com/office/drawing/2014/main" id="{50F67AB1-1A4A-404B-967C-169D1FBA4D1E}"/>
              </a:ext>
            </a:extLst>
          </p:cNvPr>
          <p:cNvSpPr txBox="1"/>
          <p:nvPr/>
        </p:nvSpPr>
        <p:spPr>
          <a:xfrm>
            <a:off x="1850404" y="5393460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906E5BF1-D9DB-674C-A84C-46A11AAEC8B5}"/>
              </a:ext>
            </a:extLst>
          </p:cNvPr>
          <p:cNvSpPr txBox="1"/>
          <p:nvPr/>
        </p:nvSpPr>
        <p:spPr>
          <a:xfrm>
            <a:off x="2447569" y="539346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C770824F-B1F5-3148-B006-6EF5AB7C071D}"/>
              </a:ext>
            </a:extLst>
          </p:cNvPr>
          <p:cNvSpPr txBox="1"/>
          <p:nvPr/>
        </p:nvSpPr>
        <p:spPr>
          <a:xfrm>
            <a:off x="2973438" y="5392364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54021AE2-B6DB-5742-A25D-FEAB6E81305B}"/>
              </a:ext>
            </a:extLst>
          </p:cNvPr>
          <p:cNvSpPr txBox="1"/>
          <p:nvPr/>
        </p:nvSpPr>
        <p:spPr>
          <a:xfrm>
            <a:off x="3532249" y="5392363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3FBFBB75-DDFA-6645-AB5A-C7FAAC0FD99F}"/>
              </a:ext>
            </a:extLst>
          </p:cNvPr>
          <p:cNvSpPr txBox="1"/>
          <p:nvPr/>
        </p:nvSpPr>
        <p:spPr>
          <a:xfrm>
            <a:off x="4104155" y="5392363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5364AF9-AEED-5D4E-A983-A1B1DF4C7FE9}"/>
              </a:ext>
            </a:extLst>
          </p:cNvPr>
          <p:cNvSpPr txBox="1"/>
          <p:nvPr/>
        </p:nvSpPr>
        <p:spPr>
          <a:xfrm>
            <a:off x="4644019" y="5391267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D050906-4F60-7543-B636-3C56170F1BAB}"/>
              </a:ext>
            </a:extLst>
          </p:cNvPr>
          <p:cNvSpPr txBox="1"/>
          <p:nvPr/>
        </p:nvSpPr>
        <p:spPr>
          <a:xfrm>
            <a:off x="5233435" y="539126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7159884-E4C1-E44B-AE05-6455BF2610AB}"/>
              </a:ext>
            </a:extLst>
          </p:cNvPr>
          <p:cNvSpPr txBox="1"/>
          <p:nvPr/>
        </p:nvSpPr>
        <p:spPr>
          <a:xfrm>
            <a:off x="5790300" y="5390171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27C94B48-3E3F-C44C-BC94-3EB323A71CB1}"/>
              </a:ext>
            </a:extLst>
          </p:cNvPr>
          <p:cNvSpPr txBox="1"/>
          <p:nvPr/>
        </p:nvSpPr>
        <p:spPr>
          <a:xfrm>
            <a:off x="6341362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098B0A14-BEBE-E74C-A4DB-AD93EED03E13}"/>
              </a:ext>
            </a:extLst>
          </p:cNvPr>
          <p:cNvSpPr txBox="1"/>
          <p:nvPr/>
        </p:nvSpPr>
        <p:spPr>
          <a:xfrm>
            <a:off x="6897770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5737F455-4C7F-524B-8E9E-74E9847995C2}"/>
              </a:ext>
            </a:extLst>
          </p:cNvPr>
          <p:cNvSpPr txBox="1"/>
          <p:nvPr/>
        </p:nvSpPr>
        <p:spPr>
          <a:xfrm>
            <a:off x="7502317" y="539126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33F896B9-95C7-1C49-AFE0-8340BA00825C}"/>
              </a:ext>
            </a:extLst>
          </p:cNvPr>
          <p:cNvSpPr txBox="1"/>
          <p:nvPr/>
        </p:nvSpPr>
        <p:spPr>
          <a:xfrm>
            <a:off x="8004939" y="5390171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302984D7-E185-7040-BE79-073586E19426}"/>
              </a:ext>
            </a:extLst>
          </p:cNvPr>
          <p:cNvSpPr txBox="1"/>
          <p:nvPr/>
        </p:nvSpPr>
        <p:spPr>
          <a:xfrm>
            <a:off x="8556001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EEF412D-214E-7C4A-872D-CA4E28BCCAA9}"/>
              </a:ext>
            </a:extLst>
          </p:cNvPr>
          <p:cNvSpPr txBox="1"/>
          <p:nvPr/>
        </p:nvSpPr>
        <p:spPr>
          <a:xfrm>
            <a:off x="9143405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601268D4-5E4A-C542-8D4A-FC1EAA385EA5}"/>
              </a:ext>
            </a:extLst>
          </p:cNvPr>
          <p:cNvSpPr txBox="1"/>
          <p:nvPr/>
        </p:nvSpPr>
        <p:spPr>
          <a:xfrm>
            <a:off x="9723853" y="539421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09D61826-62E0-DF47-B825-F7D03F48C3A4}"/>
              </a:ext>
            </a:extLst>
          </p:cNvPr>
          <p:cNvSpPr txBox="1"/>
          <p:nvPr/>
        </p:nvSpPr>
        <p:spPr>
          <a:xfrm>
            <a:off x="10311257" y="539421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430FB0C5-9FB0-C347-ABB4-EF0251C67622}"/>
              </a:ext>
            </a:extLst>
          </p:cNvPr>
          <p:cNvGrpSpPr/>
          <p:nvPr/>
        </p:nvGrpSpPr>
        <p:grpSpPr>
          <a:xfrm>
            <a:off x="8238214" y="4562606"/>
            <a:ext cx="681724" cy="1497937"/>
            <a:chOff x="3429582" y="4461959"/>
            <a:chExt cx="1093087" cy="1497937"/>
          </a:xfrm>
        </p:grpSpPr>
        <p:sp>
          <p:nvSpPr>
            <p:cNvPr id="152" name="Arrow: Circular 23">
              <a:extLst>
                <a:ext uri="{FF2B5EF4-FFF2-40B4-BE49-F238E27FC236}">
                  <a16:creationId xmlns:a16="http://schemas.microsoft.com/office/drawing/2014/main" id="{F5139F9C-B300-744C-8905-C69A8AF03FEF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101EDD39-C8EC-C543-9946-13F9447678F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5A6D723D-91C9-D54E-B760-D24B00A3687D}"/>
              </a:ext>
            </a:extLst>
          </p:cNvPr>
          <p:cNvSpPr txBox="1"/>
          <p:nvPr/>
        </p:nvSpPr>
        <p:spPr>
          <a:xfrm>
            <a:off x="860639" y="5395695"/>
            <a:ext cx="146022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2:35</a:t>
            </a:r>
            <a:endParaRPr lang="en-US" sz="17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A79C982-6A02-464C-9F7A-B5A07A0E049E}"/>
              </a:ext>
            </a:extLst>
          </p:cNvPr>
          <p:cNvGrpSpPr/>
          <p:nvPr/>
        </p:nvGrpSpPr>
        <p:grpSpPr>
          <a:xfrm>
            <a:off x="8792458" y="5777016"/>
            <a:ext cx="642144" cy="664006"/>
            <a:chOff x="9926987" y="5777016"/>
            <a:chExt cx="642144" cy="664006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01B3A0C0-8361-624F-876C-3449793B2954}"/>
                </a:ext>
              </a:extLst>
            </p:cNvPr>
            <p:cNvSpPr txBox="1"/>
            <p:nvPr/>
          </p:nvSpPr>
          <p:spPr>
            <a:xfrm>
              <a:off x="9926987" y="6087079"/>
              <a:ext cx="642144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>
                  <a:solidFill>
                    <a:srgbClr val="FF000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3:41</a:t>
              </a:r>
              <a:endParaRPr lang="en-US" sz="1700" b="1" baseline="0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9550DC3A-5E52-8A40-80BE-A7503400458D}"/>
                </a:ext>
              </a:extLst>
            </p:cNvPr>
            <p:cNvCxnSpPr/>
            <p:nvPr/>
          </p:nvCxnSpPr>
          <p:spPr>
            <a:xfrm>
              <a:off x="10130931" y="5777016"/>
              <a:ext cx="0" cy="3474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E9EC56D4-8EE4-EB4C-AFA0-53A941C33134}"/>
              </a:ext>
            </a:extLst>
          </p:cNvPr>
          <p:cNvGrpSpPr/>
          <p:nvPr/>
        </p:nvGrpSpPr>
        <p:grpSpPr>
          <a:xfrm>
            <a:off x="8683938" y="4569240"/>
            <a:ext cx="572486" cy="2003010"/>
            <a:chOff x="3057397" y="4466934"/>
            <a:chExt cx="1940207" cy="2003010"/>
          </a:xfrm>
        </p:grpSpPr>
        <p:sp>
          <p:nvSpPr>
            <p:cNvPr id="102" name="Arrow: Circular 23">
              <a:extLst>
                <a:ext uri="{FF2B5EF4-FFF2-40B4-BE49-F238E27FC236}">
                  <a16:creationId xmlns:a16="http://schemas.microsoft.com/office/drawing/2014/main" id="{C648AAF6-0F91-5E4B-B49E-EEF8566A5B81}"/>
                </a:ext>
              </a:extLst>
            </p:cNvPr>
            <p:cNvSpPr/>
            <p:nvPr/>
          </p:nvSpPr>
          <p:spPr>
            <a:xfrm>
              <a:off x="3397302" y="4755397"/>
              <a:ext cx="770764" cy="1714547"/>
            </a:xfrm>
            <a:prstGeom prst="circularArrow">
              <a:avLst>
                <a:gd name="adj1" fmla="val 6561"/>
                <a:gd name="adj2" fmla="val 3760536"/>
                <a:gd name="adj3" fmla="val 20586248"/>
                <a:gd name="adj4" fmla="val 15697056"/>
                <a:gd name="adj5" fmla="val 4524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41779697-F160-2A4C-808E-85A43E18D782}"/>
                </a:ext>
              </a:extLst>
            </p:cNvPr>
            <p:cNvSpPr txBox="1"/>
            <p:nvPr/>
          </p:nvSpPr>
          <p:spPr>
            <a:xfrm>
              <a:off x="3057397" y="4466934"/>
              <a:ext cx="19402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786E3EBC-0C40-82E3-3B32-60318F20044A}"/>
              </a:ext>
            </a:extLst>
          </p:cNvPr>
          <p:cNvGrpSpPr/>
          <p:nvPr/>
        </p:nvGrpSpPr>
        <p:grpSpPr>
          <a:xfrm>
            <a:off x="158578" y="2305026"/>
            <a:ext cx="6814862" cy="1263978"/>
            <a:chOff x="6557653" y="614590"/>
            <a:chExt cx="5318808" cy="1334513"/>
          </a:xfrm>
        </p:grpSpPr>
        <p:sp>
          <p:nvSpPr>
            <p:cNvPr id="105" name="Rounded Rectangular Callout 104">
              <a:extLst>
                <a:ext uri="{FF2B5EF4-FFF2-40B4-BE49-F238E27FC236}">
                  <a16:creationId xmlns:a16="http://schemas.microsoft.com/office/drawing/2014/main" id="{8DDB0608-D6A2-BA1E-1D93-49CF7CDBB9EB}"/>
                </a:ext>
              </a:extLst>
            </p:cNvPr>
            <p:cNvSpPr/>
            <p:nvPr/>
          </p:nvSpPr>
          <p:spPr>
            <a:xfrm>
              <a:off x="6557653" y="614590"/>
              <a:ext cx="5268224" cy="1334513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8D0B1E67-FB14-BC44-758B-84646EE40B6B}"/>
                </a:ext>
              </a:extLst>
            </p:cNvPr>
            <p:cNvSpPr txBox="1"/>
            <p:nvPr/>
          </p:nvSpPr>
          <p:spPr>
            <a:xfrm>
              <a:off x="6608237" y="772903"/>
              <a:ext cx="5268224" cy="1007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I’ll combine my jumps to find out how long Jessica was in afterschool. 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DB549AB8-3611-4CD3-095E-D587A021A757}"/>
              </a:ext>
            </a:extLst>
          </p:cNvPr>
          <p:cNvGrpSpPr/>
          <p:nvPr/>
        </p:nvGrpSpPr>
        <p:grpSpPr>
          <a:xfrm>
            <a:off x="6730912" y="2805086"/>
            <a:ext cx="4350544" cy="1586190"/>
            <a:chOff x="6557654" y="614589"/>
            <a:chExt cx="4408466" cy="1309341"/>
          </a:xfrm>
        </p:grpSpPr>
        <p:sp>
          <p:nvSpPr>
            <p:cNvPr id="112" name="Rounded Rectangular Callout 111">
              <a:extLst>
                <a:ext uri="{FF2B5EF4-FFF2-40B4-BE49-F238E27FC236}">
                  <a16:creationId xmlns:a16="http://schemas.microsoft.com/office/drawing/2014/main" id="{BA25D902-479C-627F-6B4D-5CDA51375C50}"/>
                </a:ext>
              </a:extLst>
            </p:cNvPr>
            <p:cNvSpPr/>
            <p:nvPr/>
          </p:nvSpPr>
          <p:spPr>
            <a:xfrm>
              <a:off x="6557654" y="614589"/>
              <a:ext cx="4294861" cy="1309341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EDD0DAE1-B170-3FCE-A4D0-14A17DD61761}"/>
                </a:ext>
              </a:extLst>
            </p:cNvPr>
            <p:cNvSpPr txBox="1"/>
            <p:nvPr/>
          </p:nvSpPr>
          <p:spPr>
            <a:xfrm>
              <a:off x="6758986" y="691692"/>
              <a:ext cx="4207134" cy="11432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Jessica was at the afterschool program for 66 minutes.</a:t>
              </a:r>
            </a:p>
          </p:txBody>
        </p: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id="{DE8454ED-BC8A-263D-6918-3CF4F40CB1FD}"/>
              </a:ext>
            </a:extLst>
          </p:cNvPr>
          <p:cNvSpPr txBox="1"/>
          <p:nvPr/>
        </p:nvSpPr>
        <p:spPr>
          <a:xfrm>
            <a:off x="1609352" y="5795266"/>
            <a:ext cx="7402303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66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89B6787E-39D5-5708-8423-ACE3AD4FBEF2}"/>
              </a:ext>
            </a:extLst>
          </p:cNvPr>
          <p:cNvSpPr/>
          <p:nvPr/>
        </p:nvSpPr>
        <p:spPr>
          <a:xfrm>
            <a:off x="855387" y="6188496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F66FCB5-29DE-CFD4-00F2-D02B9A0687A9}"/>
              </a:ext>
            </a:extLst>
          </p:cNvPr>
          <p:cNvSpPr/>
          <p:nvPr/>
        </p:nvSpPr>
        <p:spPr>
          <a:xfrm>
            <a:off x="8206267" y="6188496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9DF4F2DA-0B2C-494F-8D79-0249CFAEC3EE}"/>
              </a:ext>
            </a:extLst>
          </p:cNvPr>
          <p:cNvGrpSpPr/>
          <p:nvPr/>
        </p:nvGrpSpPr>
        <p:grpSpPr>
          <a:xfrm>
            <a:off x="1393744" y="4565477"/>
            <a:ext cx="1505082" cy="1497937"/>
            <a:chOff x="3429582" y="4461959"/>
            <a:chExt cx="1093087" cy="1497937"/>
          </a:xfrm>
        </p:grpSpPr>
        <p:sp>
          <p:nvSpPr>
            <p:cNvPr id="108" name="Arrow: Circular 23">
              <a:extLst>
                <a:ext uri="{FF2B5EF4-FFF2-40B4-BE49-F238E27FC236}">
                  <a16:creationId xmlns:a16="http://schemas.microsoft.com/office/drawing/2014/main" id="{A11476C0-1D1D-5E42-AD3F-3DB28BD29C0C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48B872E8-40B0-9D44-B473-5B0989D99E40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EC2A8F37-BB53-3843-BF8B-1A72D61517DF}"/>
              </a:ext>
            </a:extLst>
          </p:cNvPr>
          <p:cNvGrpSpPr/>
          <p:nvPr/>
        </p:nvGrpSpPr>
        <p:grpSpPr>
          <a:xfrm>
            <a:off x="2596463" y="4562606"/>
            <a:ext cx="1422138" cy="1497937"/>
            <a:chOff x="3429582" y="4461959"/>
            <a:chExt cx="1093087" cy="1497937"/>
          </a:xfrm>
        </p:grpSpPr>
        <p:sp>
          <p:nvSpPr>
            <p:cNvPr id="154" name="Arrow: Circular 23">
              <a:extLst>
                <a:ext uri="{FF2B5EF4-FFF2-40B4-BE49-F238E27FC236}">
                  <a16:creationId xmlns:a16="http://schemas.microsoft.com/office/drawing/2014/main" id="{8C952656-7B71-6142-8DEA-66C0265BA197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EE19A09F-34C8-5348-B74D-62ED5EC9F3DD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13F31731-76C4-7445-88A6-DFEF1C119185}"/>
              </a:ext>
            </a:extLst>
          </p:cNvPr>
          <p:cNvGrpSpPr/>
          <p:nvPr/>
        </p:nvGrpSpPr>
        <p:grpSpPr>
          <a:xfrm>
            <a:off x="3691611" y="4558315"/>
            <a:ext cx="1422138" cy="1497937"/>
            <a:chOff x="3429582" y="4461959"/>
            <a:chExt cx="1093087" cy="1497937"/>
          </a:xfrm>
        </p:grpSpPr>
        <p:sp>
          <p:nvSpPr>
            <p:cNvPr id="157" name="Arrow: Circular 23">
              <a:extLst>
                <a:ext uri="{FF2B5EF4-FFF2-40B4-BE49-F238E27FC236}">
                  <a16:creationId xmlns:a16="http://schemas.microsoft.com/office/drawing/2014/main" id="{F5363D52-CF98-D347-A9CA-84973F839B8A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6A34FF73-F5D7-E940-9F57-6F361165A9D5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64E8E3DE-6BDF-DD46-BDE9-ADEDB2CB08BF}"/>
              </a:ext>
            </a:extLst>
          </p:cNvPr>
          <p:cNvGrpSpPr/>
          <p:nvPr/>
        </p:nvGrpSpPr>
        <p:grpSpPr>
          <a:xfrm>
            <a:off x="4791169" y="4543102"/>
            <a:ext cx="1422138" cy="1497937"/>
            <a:chOff x="3429582" y="4461959"/>
            <a:chExt cx="1093087" cy="1497937"/>
          </a:xfrm>
        </p:grpSpPr>
        <p:sp>
          <p:nvSpPr>
            <p:cNvPr id="160" name="Arrow: Circular 23">
              <a:extLst>
                <a:ext uri="{FF2B5EF4-FFF2-40B4-BE49-F238E27FC236}">
                  <a16:creationId xmlns:a16="http://schemas.microsoft.com/office/drawing/2014/main" id="{9EE0D5F5-D395-7A49-B86E-152AC5F57C49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1F11274A-E73D-E241-8C5D-9A3D8FF5A9F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EA04DF26-C1E3-0545-A66E-3EC19B4D40BF}"/>
              </a:ext>
            </a:extLst>
          </p:cNvPr>
          <p:cNvGrpSpPr/>
          <p:nvPr/>
        </p:nvGrpSpPr>
        <p:grpSpPr>
          <a:xfrm>
            <a:off x="5902411" y="4543102"/>
            <a:ext cx="1422138" cy="1497937"/>
            <a:chOff x="3429582" y="4461959"/>
            <a:chExt cx="1093087" cy="1497937"/>
          </a:xfrm>
        </p:grpSpPr>
        <p:sp>
          <p:nvSpPr>
            <p:cNvPr id="163" name="Arrow: Circular 23">
              <a:extLst>
                <a:ext uri="{FF2B5EF4-FFF2-40B4-BE49-F238E27FC236}">
                  <a16:creationId xmlns:a16="http://schemas.microsoft.com/office/drawing/2014/main" id="{73F6B8E4-4905-F149-BAA1-99648CF9D491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79D04B05-569B-CA4E-A5D6-3B4A7648EB37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1FEE5CD3-5299-4948-8FBA-9CBCE506D2DA}"/>
              </a:ext>
            </a:extLst>
          </p:cNvPr>
          <p:cNvGrpSpPr/>
          <p:nvPr/>
        </p:nvGrpSpPr>
        <p:grpSpPr>
          <a:xfrm>
            <a:off x="7014448" y="4543102"/>
            <a:ext cx="1422138" cy="1497937"/>
            <a:chOff x="3429582" y="4461959"/>
            <a:chExt cx="1093087" cy="1497937"/>
          </a:xfrm>
        </p:grpSpPr>
        <p:sp>
          <p:nvSpPr>
            <p:cNvPr id="166" name="Arrow: Circular 23">
              <a:extLst>
                <a:ext uri="{FF2B5EF4-FFF2-40B4-BE49-F238E27FC236}">
                  <a16:creationId xmlns:a16="http://schemas.microsoft.com/office/drawing/2014/main" id="{03C52A90-17EE-F244-8945-EC565E829462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50188744-39AF-214D-85C8-AB7E85E6C63D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547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F83D8DCB-F024-334F-85A7-00A0607ACD0E}"/>
              </a:ext>
            </a:extLst>
          </p:cNvPr>
          <p:cNvGrpSpPr/>
          <p:nvPr/>
        </p:nvGrpSpPr>
        <p:grpSpPr>
          <a:xfrm>
            <a:off x="444538" y="2707678"/>
            <a:ext cx="11302924" cy="1508480"/>
            <a:chOff x="444538" y="2707678"/>
            <a:chExt cx="11302924" cy="1508480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89F137B5-2A8C-A04F-BD24-A7CC5CCF5EDE}"/>
                </a:ext>
              </a:extLst>
            </p:cNvPr>
            <p:cNvSpPr/>
            <p:nvPr userDrawn="1"/>
          </p:nvSpPr>
          <p:spPr>
            <a:xfrm>
              <a:off x="563137" y="2819734"/>
              <a:ext cx="11184325" cy="139642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BDE6B0C-451F-3E43-A43D-7CE8522EF818}"/>
                </a:ext>
              </a:extLst>
            </p:cNvPr>
            <p:cNvSpPr/>
            <p:nvPr userDrawn="1"/>
          </p:nvSpPr>
          <p:spPr>
            <a:xfrm>
              <a:off x="444538" y="2707678"/>
              <a:ext cx="11184325" cy="139642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D95B7E4-E7BE-3944-8C77-8A5670E5A0F3}"/>
                </a:ext>
              </a:extLst>
            </p:cNvPr>
            <p:cNvSpPr txBox="1"/>
            <p:nvPr userDrawn="1"/>
          </p:nvSpPr>
          <p:spPr>
            <a:xfrm>
              <a:off x="1435580" y="2753233"/>
              <a:ext cx="1014984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70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LET’S WORK TOGETHER</a:t>
              </a:r>
            </a:p>
          </p:txBody>
        </p:sp>
        <p:pic>
          <p:nvPicPr>
            <p:cNvPr id="69" name="Graphic 68" descr="Group brainstorm with solid fill">
              <a:extLst>
                <a:ext uri="{FF2B5EF4-FFF2-40B4-BE49-F238E27FC236}">
                  <a16:creationId xmlns:a16="http://schemas.microsoft.com/office/drawing/2014/main" id="{32D22DA1-C660-864F-8AE1-41A44C41D08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47069" y="2707678"/>
              <a:ext cx="1188720" cy="11887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84165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EF10A9A3-54BB-D544-AD99-E5FF696F23E2}"/>
              </a:ext>
            </a:extLst>
          </p:cNvPr>
          <p:cNvGrpSpPr/>
          <p:nvPr/>
        </p:nvGrpSpPr>
        <p:grpSpPr>
          <a:xfrm>
            <a:off x="501689" y="1023433"/>
            <a:ext cx="9670381" cy="2657708"/>
            <a:chOff x="-658119" y="1690771"/>
            <a:chExt cx="7777592" cy="2797259"/>
          </a:xfrm>
        </p:grpSpPr>
        <p:sp>
          <p:nvSpPr>
            <p:cNvPr id="10" name="Rounded Rectangular Callout 9">
              <a:extLst>
                <a:ext uri="{FF2B5EF4-FFF2-40B4-BE49-F238E27FC236}">
                  <a16:creationId xmlns:a16="http://schemas.microsoft.com/office/drawing/2014/main" id="{8C90A39A-BF57-784B-B18E-A0C68A068DA7}"/>
                </a:ext>
              </a:extLst>
            </p:cNvPr>
            <p:cNvSpPr/>
            <p:nvPr/>
          </p:nvSpPr>
          <p:spPr>
            <a:xfrm rot="10800000">
              <a:off x="-658119" y="1690771"/>
              <a:ext cx="7777592" cy="2797259"/>
            </a:xfrm>
            <a:prstGeom prst="wedgeRoundRectCallout">
              <a:avLst>
                <a:gd name="adj1" fmla="val -49454"/>
                <a:gd name="adj2" fmla="val -67721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17CCB42-2292-8F46-9100-A913915E0B6A}"/>
                </a:ext>
              </a:extLst>
            </p:cNvPr>
            <p:cNvSpPr/>
            <p:nvPr/>
          </p:nvSpPr>
          <p:spPr>
            <a:xfrm>
              <a:off x="-658118" y="2135474"/>
              <a:ext cx="7777591" cy="1652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4800" dirty="0">
                  <a:latin typeface="Century Gothic" panose="020B0502020202020204" pitchFamily="34" charset="0"/>
                  <a:ea typeface="HelloAbracadabra" pitchFamily="2" charset="0"/>
                </a:rPr>
                <a:t>Now we’ll work together to solve </a:t>
              </a:r>
              <a:r>
                <a:rPr lang="en-US" sz="4800" b="1" dirty="0">
                  <a:latin typeface="Century Gothic" panose="020B0502020202020204" pitchFamily="34" charset="0"/>
                  <a:ea typeface="HelloAbracadabra" pitchFamily="2" charset="0"/>
                </a:rPr>
                <a:t>elapsed time </a:t>
              </a:r>
              <a:r>
                <a:rPr lang="en-US" sz="4800" dirty="0">
                  <a:latin typeface="Century Gothic" panose="020B0502020202020204" pitchFamily="34" charset="0"/>
                  <a:ea typeface="HelloAbracadabra" pitchFamily="2" charset="0"/>
                </a:rPr>
                <a:t>problems. 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36F2E3C-E2A0-1D4E-A314-34CBD8568ADE}"/>
              </a:ext>
            </a:extLst>
          </p:cNvPr>
          <p:cNvGrpSpPr>
            <a:grpSpLocks noChangeAspect="1"/>
          </p:cNvGrpSpPr>
          <p:nvPr/>
        </p:nvGrpSpPr>
        <p:grpSpPr>
          <a:xfrm rot="1396978">
            <a:off x="10009965" y="2478765"/>
            <a:ext cx="4114800" cy="4114800"/>
            <a:chOff x="-21264" y="-65464"/>
            <a:chExt cx="1554480" cy="155448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D53BA76-1E75-B549-B862-FB16C8CE833E}"/>
                </a:ext>
              </a:extLst>
            </p:cNvPr>
            <p:cNvSpPr/>
            <p:nvPr/>
          </p:nvSpPr>
          <p:spPr>
            <a:xfrm rot="19920818">
              <a:off x="504113" y="264839"/>
              <a:ext cx="538895" cy="87969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A black and white logo&#10;&#10;Description automatically generated with low confidence">
              <a:extLst>
                <a:ext uri="{FF2B5EF4-FFF2-40B4-BE49-F238E27FC236}">
                  <a16:creationId xmlns:a16="http://schemas.microsoft.com/office/drawing/2014/main" id="{A5577F0D-5817-254A-A705-84B76CC1C2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421438">
              <a:off x="-21264" y="-65464"/>
              <a:ext cx="1554480" cy="15544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6186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8F5A3C9-7AA0-6C49-9893-DFAD0E6B00BB}"/>
              </a:ext>
            </a:extLst>
          </p:cNvPr>
          <p:cNvGrpSpPr/>
          <p:nvPr/>
        </p:nvGrpSpPr>
        <p:grpSpPr>
          <a:xfrm>
            <a:off x="3535798" y="157575"/>
            <a:ext cx="8463696" cy="1177850"/>
            <a:chOff x="2544223" y="4661196"/>
            <a:chExt cx="10481698" cy="1849304"/>
          </a:xfrm>
        </p:grpSpPr>
        <p:sp>
          <p:nvSpPr>
            <p:cNvPr id="85" name="Rounded Rectangular Callout 84">
              <a:extLst>
                <a:ext uri="{FF2B5EF4-FFF2-40B4-BE49-F238E27FC236}">
                  <a16:creationId xmlns:a16="http://schemas.microsoft.com/office/drawing/2014/main" id="{A83B8658-4753-7749-B7FE-B44BA1EB3EC3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8" cy="1849304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7DAAF9C8-A75B-F649-969F-7DFAFC481B22}"/>
                </a:ext>
              </a:extLst>
            </p:cNvPr>
            <p:cNvSpPr/>
            <p:nvPr/>
          </p:nvSpPr>
          <p:spPr>
            <a:xfrm>
              <a:off x="2776840" y="4933504"/>
              <a:ext cx="10074642" cy="1353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The 5th grade graduation ceremony starts at 10:15. It ends at 11:30. How long is the ceremony? 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D71B2AB-80C2-7D44-BEA3-BBD6BCA2782B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17C86834-C19F-0B43-BD3B-B8FABE50B7B9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EBA084F5-EFDE-A54D-90A0-BC92C1F74E7A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781935A7-1BF4-4E49-ABC7-30D19E9A30D3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3C44C6D1-99BF-D444-9222-122F21738892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6A2DE83-45B7-444B-B385-58151ABF4C99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40" name="Table 13">
            <a:extLst>
              <a:ext uri="{FF2B5EF4-FFF2-40B4-BE49-F238E27FC236}">
                <a16:creationId xmlns:a16="http://schemas.microsoft.com/office/drawing/2014/main" id="{10618F0B-B173-A649-B6CD-DB81D0FDAC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637554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grpSp>
        <p:nvGrpSpPr>
          <p:cNvPr id="41" name="Group 40">
            <a:extLst>
              <a:ext uri="{FF2B5EF4-FFF2-40B4-BE49-F238E27FC236}">
                <a16:creationId xmlns:a16="http://schemas.microsoft.com/office/drawing/2014/main" id="{FC911ABF-51AD-B04B-91D9-D1911570BE4E}"/>
              </a:ext>
            </a:extLst>
          </p:cNvPr>
          <p:cNvGrpSpPr/>
          <p:nvPr/>
        </p:nvGrpSpPr>
        <p:grpSpPr>
          <a:xfrm>
            <a:off x="607574" y="2458448"/>
            <a:ext cx="7108049" cy="2051377"/>
            <a:chOff x="6557653" y="410859"/>
            <a:chExt cx="5369878" cy="2387894"/>
          </a:xfrm>
        </p:grpSpPr>
        <p:sp>
          <p:nvSpPr>
            <p:cNvPr id="42" name="Rounded Rectangular Callout 41">
              <a:extLst>
                <a:ext uri="{FF2B5EF4-FFF2-40B4-BE49-F238E27FC236}">
                  <a16:creationId xmlns:a16="http://schemas.microsoft.com/office/drawing/2014/main" id="{04E7EF4A-CAC0-454F-99A5-FD162DCD519D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F1F5719-7B18-EE4F-84A1-827269BEEBB7}"/>
                </a:ext>
              </a:extLst>
            </p:cNvPr>
            <p:cNvSpPr txBox="1"/>
            <p:nvPr/>
          </p:nvSpPr>
          <p:spPr>
            <a:xfrm>
              <a:off x="6659307" y="732105"/>
              <a:ext cx="5268224" cy="1827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How many minutes does each equal segment represent in this number line?</a:t>
              </a: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C528B545-D89B-B542-888B-2B03DE77EF49}"/>
              </a:ext>
            </a:extLst>
          </p:cNvPr>
          <p:cNvSpPr txBox="1"/>
          <p:nvPr/>
        </p:nvSpPr>
        <p:spPr>
          <a:xfrm>
            <a:off x="1025535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F6F48FC-2E00-554D-99C3-9A05BF749DB0}"/>
              </a:ext>
            </a:extLst>
          </p:cNvPr>
          <p:cNvSpPr txBox="1"/>
          <p:nvPr/>
        </p:nvSpPr>
        <p:spPr>
          <a:xfrm>
            <a:off x="160935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10666B9-D4AD-C34C-8A68-310DF8A6BA9B}"/>
              </a:ext>
            </a:extLst>
          </p:cNvPr>
          <p:cNvSpPr txBox="1"/>
          <p:nvPr/>
        </p:nvSpPr>
        <p:spPr>
          <a:xfrm>
            <a:off x="216896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D384F72-837C-D841-B65E-4E901DC62C3B}"/>
              </a:ext>
            </a:extLst>
          </p:cNvPr>
          <p:cNvSpPr txBox="1"/>
          <p:nvPr/>
        </p:nvSpPr>
        <p:spPr>
          <a:xfrm>
            <a:off x="2726168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D7B1B78-9567-3840-9735-E4DC2AFA7AA0}"/>
              </a:ext>
            </a:extLst>
          </p:cNvPr>
          <p:cNvSpPr txBox="1"/>
          <p:nvPr/>
        </p:nvSpPr>
        <p:spPr>
          <a:xfrm>
            <a:off x="328834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9A1F128-6755-1C43-BE78-82030CC669F1}"/>
              </a:ext>
            </a:extLst>
          </p:cNvPr>
          <p:cNvSpPr txBox="1"/>
          <p:nvPr/>
        </p:nvSpPr>
        <p:spPr>
          <a:xfrm>
            <a:off x="384555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EB38756-C61B-4345-93A5-72F61E58707D}"/>
              </a:ext>
            </a:extLst>
          </p:cNvPr>
          <p:cNvSpPr txBox="1"/>
          <p:nvPr/>
        </p:nvSpPr>
        <p:spPr>
          <a:xfrm>
            <a:off x="4413974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BE2A6ED-378A-CA43-9B21-8A3E2A423A90}"/>
              </a:ext>
            </a:extLst>
          </p:cNvPr>
          <p:cNvSpPr txBox="1"/>
          <p:nvPr/>
        </p:nvSpPr>
        <p:spPr>
          <a:xfrm>
            <a:off x="497009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D7D8D4F-7BD5-D748-96EE-7911BF389AFE}"/>
              </a:ext>
            </a:extLst>
          </p:cNvPr>
          <p:cNvSpPr txBox="1"/>
          <p:nvPr/>
        </p:nvSpPr>
        <p:spPr>
          <a:xfrm>
            <a:off x="552730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7C040BE-E5F1-3D49-9A8C-C920CF950109}"/>
              </a:ext>
            </a:extLst>
          </p:cNvPr>
          <p:cNvSpPr txBox="1"/>
          <p:nvPr/>
        </p:nvSpPr>
        <p:spPr>
          <a:xfrm>
            <a:off x="6103329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749658D-4552-8A47-8018-ABAFE98EE048}"/>
              </a:ext>
            </a:extLst>
          </p:cNvPr>
          <p:cNvSpPr txBox="1"/>
          <p:nvPr/>
        </p:nvSpPr>
        <p:spPr>
          <a:xfrm>
            <a:off x="6659451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C3F0F22-B77F-1148-AF41-2A0B704789A2}"/>
              </a:ext>
            </a:extLst>
          </p:cNvPr>
          <p:cNvSpPr txBox="1"/>
          <p:nvPr/>
        </p:nvSpPr>
        <p:spPr>
          <a:xfrm>
            <a:off x="7216657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158B51A-8243-254C-8EC2-51ABFE539EA9}"/>
              </a:ext>
            </a:extLst>
          </p:cNvPr>
          <p:cNvSpPr txBox="1"/>
          <p:nvPr/>
        </p:nvSpPr>
        <p:spPr>
          <a:xfrm>
            <a:off x="7791135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96D1E2E-31A3-4E42-AA97-DD92B82B2A90}"/>
              </a:ext>
            </a:extLst>
          </p:cNvPr>
          <p:cNvSpPr txBox="1"/>
          <p:nvPr/>
        </p:nvSpPr>
        <p:spPr>
          <a:xfrm>
            <a:off x="8347257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A93B9C9-3047-6644-9C04-9F7044622D58}"/>
              </a:ext>
            </a:extLst>
          </p:cNvPr>
          <p:cNvSpPr txBox="1"/>
          <p:nvPr/>
        </p:nvSpPr>
        <p:spPr>
          <a:xfrm>
            <a:off x="8904463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1B9784B-FC3A-254D-8758-661920D2576B}"/>
              </a:ext>
            </a:extLst>
          </p:cNvPr>
          <p:cNvSpPr txBox="1"/>
          <p:nvPr/>
        </p:nvSpPr>
        <p:spPr>
          <a:xfrm>
            <a:off x="9464208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449C242-C8D7-1A42-BA64-81D9687B7650}"/>
              </a:ext>
            </a:extLst>
          </p:cNvPr>
          <p:cNvSpPr txBox="1"/>
          <p:nvPr/>
        </p:nvSpPr>
        <p:spPr>
          <a:xfrm>
            <a:off x="10020330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44D692B-CCA9-404A-939E-EA0EF3B08FFF}"/>
              </a:ext>
            </a:extLst>
          </p:cNvPr>
          <p:cNvSpPr txBox="1"/>
          <p:nvPr/>
        </p:nvSpPr>
        <p:spPr>
          <a:xfrm>
            <a:off x="1057753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2663B67F-9A39-B7B7-87A2-E4C1EB4116FF}"/>
              </a:ext>
            </a:extLst>
          </p:cNvPr>
          <p:cNvGrpSpPr/>
          <p:nvPr/>
        </p:nvGrpSpPr>
        <p:grpSpPr>
          <a:xfrm>
            <a:off x="6424907" y="3907233"/>
            <a:ext cx="4712172" cy="1240137"/>
            <a:chOff x="6557654" y="614589"/>
            <a:chExt cx="5445044" cy="1309341"/>
          </a:xfrm>
        </p:grpSpPr>
        <p:sp>
          <p:nvSpPr>
            <p:cNvPr id="63" name="Rounded Rectangular Callout 62">
              <a:extLst>
                <a:ext uri="{FF2B5EF4-FFF2-40B4-BE49-F238E27FC236}">
                  <a16:creationId xmlns:a16="http://schemas.microsoft.com/office/drawing/2014/main" id="{5C3E6859-1A94-5F02-7B7C-C00461C49992}"/>
                </a:ext>
              </a:extLst>
            </p:cNvPr>
            <p:cNvSpPr/>
            <p:nvPr/>
          </p:nvSpPr>
          <p:spPr>
            <a:xfrm>
              <a:off x="6557654" y="614589"/>
              <a:ext cx="5268224" cy="1309341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50476D3A-B4EA-1828-67B0-C1BA7BE46527}"/>
                </a:ext>
              </a:extLst>
            </p:cNvPr>
            <p:cNvSpPr txBox="1"/>
            <p:nvPr/>
          </p:nvSpPr>
          <p:spPr>
            <a:xfrm>
              <a:off x="6734474" y="699281"/>
              <a:ext cx="5268224" cy="1137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Century Gothic" panose="020B0502020202020204" pitchFamily="34" charset="0"/>
                  <a:ea typeface="HelloAbracadabra" pitchFamily="2" charset="0"/>
                </a:rPr>
                <a:t>Each segment represents 5 minutes.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DD3B3049-6E59-B8E5-1C42-D449D767D3B6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AE0EC48-F374-1BC0-EC80-6E4E24D04687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24578A1-49A7-ED00-0B20-3A6DB3048F73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67FBD7B-71C5-27C3-2371-F2BB864023AE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8A39A3A-EAAE-BA6A-30C0-B807C7C70F8E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DC262CD-4340-ED17-4383-09273E62DD3A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DA44A77-0FD8-AE6B-DF95-DE44A0551ACC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46E517A-DD30-DFC9-2FF6-A3F4CAF47C99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45338C4-59A5-52B8-341D-82D489B33593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57693B2-FEAB-397C-CA79-3339372E1234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1E2A733-54C4-13C5-471A-03485414FA1B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C2A0CD6-9E9A-0147-D2BB-DB1D951FE5E2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80D19A7-D651-111B-0A2D-11F57147114E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F3F863C-DA1F-979D-395F-2AAC7446F1FC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C2F22BD-2BD0-5BD8-93D6-67AD51212DF7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0BC588C-6F9F-6703-097A-D898EA878FD7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8C21BB8-BE38-3D8F-668A-0E5F6D197B7F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90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CB9A482F-ED53-5D43-A3D9-A62FCD409656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38E75A4D-F033-CB46-8E75-D893D9DC5096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51E0C2A2-A8BE-5846-A26F-D2239D06475C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BFD2AD96-3305-6647-870C-331A605C6203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9D71E5D7-9641-0142-B95A-38047E6D82F7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9559A67-FE7D-EC41-937B-1845C359C16F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58" name="Table 13">
            <a:extLst>
              <a:ext uri="{FF2B5EF4-FFF2-40B4-BE49-F238E27FC236}">
                <a16:creationId xmlns:a16="http://schemas.microsoft.com/office/drawing/2014/main" id="{F5B2C18C-2FDA-3D48-BE21-116DB3F7A8DC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59" name="TextBox 58">
            <a:extLst>
              <a:ext uri="{FF2B5EF4-FFF2-40B4-BE49-F238E27FC236}">
                <a16:creationId xmlns:a16="http://schemas.microsoft.com/office/drawing/2014/main" id="{800EB0FC-A996-7E47-8F9F-F61182285036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3AFEADB-E97E-4C43-88E4-4492B62E4A53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BE6114D-4357-8648-AF69-18F690D84980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D626C0D-47F9-DC43-9018-ABAE377FA95B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C13C936-E637-CD4E-96D1-B53668D09624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D2B9DDE-3C98-434A-A4F7-2CBADB914B43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CB4D5EC-8A7B-C84B-B072-358BCC430915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8F4C645-2769-224E-81F7-8BA36BD59C1A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299FCA5-3B97-8C45-8EAF-C9FD233FBD8F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F3077C0-9C66-1D47-9806-A4EA1BE8F99E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DED3988-6B33-B145-8FFF-D4BED11E5D8C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9019CD44-1CE3-8F47-9445-58B5F006E818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C5F8B95-E260-B347-BBDB-09B8E6E701AE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99953CE-05C6-B941-A93D-294ACA7A390C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B2D12BA-9CEB-714C-A2FC-D89F8D34FFC7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2E0A303-E8D4-414C-94ED-F91726371EFB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53F3AA7-F07C-BD4A-94DE-E91CC7D2A025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89A304F-EDEB-7E4C-9602-7496424130AC}"/>
              </a:ext>
            </a:extLst>
          </p:cNvPr>
          <p:cNvSpPr txBox="1"/>
          <p:nvPr/>
        </p:nvSpPr>
        <p:spPr>
          <a:xfrm>
            <a:off x="2424644" y="5446530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10:15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276C9282-BE28-CB4B-86EB-F591A9C96DF5}"/>
              </a:ext>
            </a:extLst>
          </p:cNvPr>
          <p:cNvSpPr txBox="1"/>
          <p:nvPr/>
        </p:nvSpPr>
        <p:spPr>
          <a:xfrm>
            <a:off x="10797495" y="5390868"/>
            <a:ext cx="949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11:30</a:t>
            </a:r>
            <a:endParaRPr lang="en-US" sz="20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03EDF68-16BB-142B-FD5D-2E9874CC2410}"/>
              </a:ext>
            </a:extLst>
          </p:cNvPr>
          <p:cNvGrpSpPr/>
          <p:nvPr/>
        </p:nvGrpSpPr>
        <p:grpSpPr>
          <a:xfrm>
            <a:off x="3535798" y="157575"/>
            <a:ext cx="8463696" cy="1177850"/>
            <a:chOff x="2544223" y="4661196"/>
            <a:chExt cx="10481698" cy="1849304"/>
          </a:xfrm>
        </p:grpSpPr>
        <p:sp>
          <p:nvSpPr>
            <p:cNvPr id="49" name="Rounded Rectangular Callout 48">
              <a:extLst>
                <a:ext uri="{FF2B5EF4-FFF2-40B4-BE49-F238E27FC236}">
                  <a16:creationId xmlns:a16="http://schemas.microsoft.com/office/drawing/2014/main" id="{3DB1B1DF-87C4-959F-0EC2-DC1C2FEB1BE2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8" cy="1849304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59D40FBC-5A95-E390-0BE2-D37070C178AF}"/>
                </a:ext>
              </a:extLst>
            </p:cNvPr>
            <p:cNvSpPr/>
            <p:nvPr/>
          </p:nvSpPr>
          <p:spPr>
            <a:xfrm>
              <a:off x="2776840" y="4933504"/>
              <a:ext cx="10074642" cy="1353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The 5th grade graduation ceremony starts at 10:15. It ends at 11:30. How long is the ceremony? </a:t>
              </a:r>
            </a:p>
          </p:txBody>
        </p:sp>
      </p:grpSp>
      <p:sp>
        <p:nvSpPr>
          <p:cNvPr id="67" name="Rectangle 66">
            <a:extLst>
              <a:ext uri="{FF2B5EF4-FFF2-40B4-BE49-F238E27FC236}">
                <a16:creationId xmlns:a16="http://schemas.microsoft.com/office/drawing/2014/main" id="{C67A61CF-F168-CC30-CB33-0EC2D08F0AD5}"/>
              </a:ext>
            </a:extLst>
          </p:cNvPr>
          <p:cNvSpPr/>
          <p:nvPr/>
        </p:nvSpPr>
        <p:spPr>
          <a:xfrm>
            <a:off x="2001639" y="6017117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D0D63BB-7BAF-573E-9E33-CFD990E75772}"/>
              </a:ext>
            </a:extLst>
          </p:cNvPr>
          <p:cNvSpPr/>
          <p:nvPr/>
        </p:nvSpPr>
        <p:spPr>
          <a:xfrm>
            <a:off x="10382668" y="6061396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9CC937-C219-0B39-3764-4D9A8DE8BC28}"/>
              </a:ext>
            </a:extLst>
          </p:cNvPr>
          <p:cNvGrpSpPr/>
          <p:nvPr/>
        </p:nvGrpSpPr>
        <p:grpSpPr>
          <a:xfrm>
            <a:off x="1492456" y="2194380"/>
            <a:ext cx="5281542" cy="2051377"/>
            <a:chOff x="6557653" y="410859"/>
            <a:chExt cx="5268224" cy="2387894"/>
          </a:xfrm>
        </p:grpSpPr>
        <p:sp>
          <p:nvSpPr>
            <p:cNvPr id="46" name="Rounded Rectangular Callout 45">
              <a:extLst>
                <a:ext uri="{FF2B5EF4-FFF2-40B4-BE49-F238E27FC236}">
                  <a16:creationId xmlns:a16="http://schemas.microsoft.com/office/drawing/2014/main" id="{35FBB6D4-2786-A2EE-94DA-27A2B1046ED1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77589BF-D209-55EC-FCE5-26AA4B60CE51}"/>
                </a:ext>
              </a:extLst>
            </p:cNvPr>
            <p:cNvSpPr txBox="1"/>
            <p:nvPr/>
          </p:nvSpPr>
          <p:spPr>
            <a:xfrm>
              <a:off x="6557653" y="907902"/>
              <a:ext cx="5268224" cy="1253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Label the start and end times on the number line.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535B3043-BA4B-CB97-FAD2-A30F7B100A0F}"/>
              </a:ext>
            </a:extLst>
          </p:cNvPr>
          <p:cNvGrpSpPr/>
          <p:nvPr/>
        </p:nvGrpSpPr>
        <p:grpSpPr>
          <a:xfrm>
            <a:off x="6276424" y="3680234"/>
            <a:ext cx="4559152" cy="1240139"/>
            <a:chOff x="6557653" y="614589"/>
            <a:chExt cx="5268225" cy="1309343"/>
          </a:xfrm>
        </p:grpSpPr>
        <p:sp>
          <p:nvSpPr>
            <p:cNvPr id="70" name="Rounded Rectangular Callout 69">
              <a:extLst>
                <a:ext uri="{FF2B5EF4-FFF2-40B4-BE49-F238E27FC236}">
                  <a16:creationId xmlns:a16="http://schemas.microsoft.com/office/drawing/2014/main" id="{51DCFFB5-566C-B7AD-41AE-A8D6DBFDBEAD}"/>
                </a:ext>
              </a:extLst>
            </p:cNvPr>
            <p:cNvSpPr/>
            <p:nvPr/>
          </p:nvSpPr>
          <p:spPr>
            <a:xfrm>
              <a:off x="6557654" y="614589"/>
              <a:ext cx="5268224" cy="1309341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A5BF8187-9305-1A76-5C4E-39B7D90DFE6F}"/>
                </a:ext>
              </a:extLst>
            </p:cNvPr>
            <p:cNvSpPr txBox="1"/>
            <p:nvPr/>
          </p:nvSpPr>
          <p:spPr>
            <a:xfrm>
              <a:off x="6557653" y="786601"/>
              <a:ext cx="5268224" cy="1137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Century Gothic" panose="020B0502020202020204" pitchFamily="34" charset="0"/>
                  <a:ea typeface="HelloAbracadabra" pitchFamily="2" charset="0"/>
                </a:rPr>
                <a:t>Solve in your </a:t>
              </a:r>
            </a:p>
            <a:p>
              <a:pPr algn="ctr"/>
              <a:r>
                <a:rPr lang="en-US" sz="3200" b="1" dirty="0">
                  <a:latin typeface="Century Gothic" panose="020B0502020202020204" pitchFamily="34" charset="0"/>
                  <a:ea typeface="HelloAbracadabra" pitchFamily="2" charset="0"/>
                </a:rPr>
                <a:t>Math Journal</a:t>
              </a:r>
              <a:r>
                <a:rPr lang="en-US" sz="3200" dirty="0">
                  <a:latin typeface="Century Gothic" panose="020B0502020202020204" pitchFamily="34" charset="0"/>
                  <a:ea typeface="HelloAbracadabra" pitchFamily="2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583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7" grpId="0"/>
      <p:bldP spid="67" grpId="0"/>
      <p:bldP spid="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CB9A482F-ED53-5D43-A3D9-A62FCD409656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38E75A4D-F033-CB46-8E75-D893D9DC5096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51E0C2A2-A8BE-5846-A26F-D2239D06475C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BFD2AD96-3305-6647-870C-331A605C6203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9D71E5D7-9641-0142-B95A-38047E6D82F7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9559A67-FE7D-EC41-937B-1845C359C16F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58" name="Table 13">
            <a:extLst>
              <a:ext uri="{FF2B5EF4-FFF2-40B4-BE49-F238E27FC236}">
                <a16:creationId xmlns:a16="http://schemas.microsoft.com/office/drawing/2014/main" id="{F5B2C18C-2FDA-3D48-BE21-116DB3F7A8DC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59" name="TextBox 58">
            <a:extLst>
              <a:ext uri="{FF2B5EF4-FFF2-40B4-BE49-F238E27FC236}">
                <a16:creationId xmlns:a16="http://schemas.microsoft.com/office/drawing/2014/main" id="{800EB0FC-A996-7E47-8F9F-F61182285036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3AFEADB-E97E-4C43-88E4-4492B62E4A53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BE6114D-4357-8648-AF69-18F690D84980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D626C0D-47F9-DC43-9018-ABAE377FA95B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C13C936-E637-CD4E-96D1-B53668D09624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D2B9DDE-3C98-434A-A4F7-2CBADB914B43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CB4D5EC-8A7B-C84B-B072-358BCC430915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8F4C645-2769-224E-81F7-8BA36BD59C1A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299FCA5-3B97-8C45-8EAF-C9FD233FBD8F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F3077C0-9C66-1D47-9806-A4EA1BE8F99E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DED3988-6B33-B145-8FFF-D4BED11E5D8C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9019CD44-1CE3-8F47-9445-58B5F006E818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C5F8B95-E260-B347-BBDB-09B8E6E701AE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99953CE-05C6-B941-A93D-294ACA7A390C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B2D12BA-9CEB-714C-A2FC-D89F8D34FFC7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2E0A303-E8D4-414C-94ED-F91726371EFB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11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53F3AA7-F07C-BD4A-94DE-E91CC7D2A025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89A304F-EDEB-7E4C-9602-7496424130AC}"/>
              </a:ext>
            </a:extLst>
          </p:cNvPr>
          <p:cNvSpPr txBox="1"/>
          <p:nvPr/>
        </p:nvSpPr>
        <p:spPr>
          <a:xfrm>
            <a:off x="2424644" y="5446530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10:15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92304C3-F887-C547-8B99-B9284EBEBD68}"/>
              </a:ext>
            </a:extLst>
          </p:cNvPr>
          <p:cNvSpPr txBox="1"/>
          <p:nvPr/>
        </p:nvSpPr>
        <p:spPr>
          <a:xfrm>
            <a:off x="10797495" y="5390868"/>
            <a:ext cx="949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11:30</a:t>
            </a:r>
            <a:endParaRPr lang="en-US" sz="20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C5F67D30-030A-584B-8DD6-4B70242AE337}"/>
              </a:ext>
            </a:extLst>
          </p:cNvPr>
          <p:cNvGrpSpPr/>
          <p:nvPr/>
        </p:nvGrpSpPr>
        <p:grpSpPr>
          <a:xfrm>
            <a:off x="10512532" y="4565477"/>
            <a:ext cx="681724" cy="1497937"/>
            <a:chOff x="3429582" y="4461959"/>
            <a:chExt cx="1093087" cy="1497937"/>
          </a:xfrm>
        </p:grpSpPr>
        <p:sp>
          <p:nvSpPr>
            <p:cNvPr id="120" name="Arrow: Circular 23">
              <a:extLst>
                <a:ext uri="{FF2B5EF4-FFF2-40B4-BE49-F238E27FC236}">
                  <a16:creationId xmlns:a16="http://schemas.microsoft.com/office/drawing/2014/main" id="{9A454253-655C-804C-970B-CAF7A079E3AC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F7010E98-9534-E744-8463-7F174705887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8C169B70-9212-8C3E-6B89-DEB71D6BDE27}"/>
              </a:ext>
            </a:extLst>
          </p:cNvPr>
          <p:cNvGrpSpPr/>
          <p:nvPr/>
        </p:nvGrpSpPr>
        <p:grpSpPr>
          <a:xfrm>
            <a:off x="3535798" y="157575"/>
            <a:ext cx="8463696" cy="1177850"/>
            <a:chOff x="2544223" y="4661196"/>
            <a:chExt cx="10481698" cy="1849304"/>
          </a:xfrm>
        </p:grpSpPr>
        <p:sp>
          <p:nvSpPr>
            <p:cNvPr id="124" name="Rounded Rectangular Callout 123">
              <a:extLst>
                <a:ext uri="{FF2B5EF4-FFF2-40B4-BE49-F238E27FC236}">
                  <a16:creationId xmlns:a16="http://schemas.microsoft.com/office/drawing/2014/main" id="{50060920-BD8B-7349-576B-FA5438364A1F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8" cy="1849304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B3851DE4-0B26-3B2B-2D61-78556A8A3821}"/>
                </a:ext>
              </a:extLst>
            </p:cNvPr>
            <p:cNvSpPr/>
            <p:nvPr/>
          </p:nvSpPr>
          <p:spPr>
            <a:xfrm>
              <a:off x="2776840" y="4933504"/>
              <a:ext cx="10074642" cy="1353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The 5th grade graduation ceremony starts at 10:15. It ends at 11:30. How long is the ceremony? </a:t>
              </a:r>
            </a:p>
          </p:txBody>
        </p:sp>
      </p:grp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B823865-9293-0CBC-6B3F-779EF291452B}"/>
              </a:ext>
            </a:extLst>
          </p:cNvPr>
          <p:cNvSpPr/>
          <p:nvPr/>
        </p:nvSpPr>
        <p:spPr>
          <a:xfrm>
            <a:off x="2001639" y="6017117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12AAAB7B-EA1B-188F-5DF3-BB0A78976290}"/>
              </a:ext>
            </a:extLst>
          </p:cNvPr>
          <p:cNvSpPr/>
          <p:nvPr/>
        </p:nvSpPr>
        <p:spPr>
          <a:xfrm>
            <a:off x="10382668" y="6061396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5B8F324C-615C-D8E7-A062-57432DF0E060}"/>
              </a:ext>
            </a:extLst>
          </p:cNvPr>
          <p:cNvGrpSpPr/>
          <p:nvPr/>
        </p:nvGrpSpPr>
        <p:grpSpPr>
          <a:xfrm>
            <a:off x="6544646" y="1977916"/>
            <a:ext cx="5573964" cy="2051377"/>
            <a:chOff x="6527488" y="108430"/>
            <a:chExt cx="5559909" cy="2387893"/>
          </a:xfrm>
        </p:grpSpPr>
        <p:sp>
          <p:nvSpPr>
            <p:cNvPr id="129" name="Rounded Rectangular Callout 128">
              <a:extLst>
                <a:ext uri="{FF2B5EF4-FFF2-40B4-BE49-F238E27FC236}">
                  <a16:creationId xmlns:a16="http://schemas.microsoft.com/office/drawing/2014/main" id="{7EB716AA-A0C2-0B02-C49E-6C558EC6A84E}"/>
                </a:ext>
              </a:extLst>
            </p:cNvPr>
            <p:cNvSpPr/>
            <p:nvPr/>
          </p:nvSpPr>
          <p:spPr>
            <a:xfrm>
              <a:off x="6527488" y="108430"/>
              <a:ext cx="5268224" cy="2387893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90075496-D94A-8B1C-E537-033EC25FBAFB}"/>
                </a:ext>
              </a:extLst>
            </p:cNvPr>
            <p:cNvSpPr txBox="1"/>
            <p:nvPr/>
          </p:nvSpPr>
          <p:spPr>
            <a:xfrm>
              <a:off x="6819173" y="466553"/>
              <a:ext cx="5268224" cy="17196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Can you think of another way to jump along the number line? Explain.</a:t>
              </a:r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6C6BAF38-818A-E613-33F6-BC3F1BE2C4DF}"/>
              </a:ext>
            </a:extLst>
          </p:cNvPr>
          <p:cNvGrpSpPr/>
          <p:nvPr/>
        </p:nvGrpSpPr>
        <p:grpSpPr>
          <a:xfrm>
            <a:off x="425017" y="1977917"/>
            <a:ext cx="5702087" cy="2051377"/>
            <a:chOff x="6557654" y="410859"/>
            <a:chExt cx="5272360" cy="2387894"/>
          </a:xfrm>
        </p:grpSpPr>
        <p:sp>
          <p:nvSpPr>
            <p:cNvPr id="132" name="Rounded Rectangular Callout 131">
              <a:extLst>
                <a:ext uri="{FF2B5EF4-FFF2-40B4-BE49-F238E27FC236}">
                  <a16:creationId xmlns:a16="http://schemas.microsoft.com/office/drawing/2014/main" id="{60138A2F-027B-CFCE-3FD8-6EAF81C0F8BC}"/>
                </a:ext>
              </a:extLst>
            </p:cNvPr>
            <p:cNvSpPr/>
            <p:nvPr/>
          </p:nvSpPr>
          <p:spPr>
            <a:xfrm>
              <a:off x="6557654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25154CC9-90EB-7CA2-2700-02C6AB708247}"/>
                </a:ext>
              </a:extLst>
            </p:cNvPr>
            <p:cNvSpPr txBox="1"/>
            <p:nvPr/>
          </p:nvSpPr>
          <p:spPr>
            <a:xfrm>
              <a:off x="6561790" y="735163"/>
              <a:ext cx="5268224" cy="644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latin typeface="Century Gothic" panose="020B0502020202020204" pitchFamily="34" charset="0"/>
                  <a:ea typeface="HelloAbracadabra" pitchFamily="2" charset="0"/>
                </a:rPr>
                <a:t>How long was the ceremony?</a:t>
              </a:r>
            </a:p>
          </p:txBody>
        </p:sp>
      </p:grpSp>
      <p:sp>
        <p:nvSpPr>
          <p:cNvPr id="134" name="TextBox 133">
            <a:extLst>
              <a:ext uri="{FF2B5EF4-FFF2-40B4-BE49-F238E27FC236}">
                <a16:creationId xmlns:a16="http://schemas.microsoft.com/office/drawing/2014/main" id="{156ED6AF-243A-74CB-4BAE-8FD705D715AF}"/>
              </a:ext>
            </a:extLst>
          </p:cNvPr>
          <p:cNvSpPr txBox="1"/>
          <p:nvPr/>
        </p:nvSpPr>
        <p:spPr>
          <a:xfrm>
            <a:off x="396532" y="3034594"/>
            <a:ext cx="56976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entury Gothic" panose="020B0502020202020204" pitchFamily="34" charset="0"/>
                <a:ea typeface="HelloAbracadabra" pitchFamily="2" charset="0"/>
              </a:rPr>
              <a:t>It was 75 minutes long.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ADA2E1FB-E868-B584-0046-EB7AF89F2662}"/>
              </a:ext>
            </a:extLst>
          </p:cNvPr>
          <p:cNvSpPr txBox="1"/>
          <p:nvPr/>
        </p:nvSpPr>
        <p:spPr>
          <a:xfrm>
            <a:off x="2730048" y="5770487"/>
            <a:ext cx="8392033" cy="353943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700" b="1" dirty="0">
                <a:latin typeface="Century Gothic" panose="020B0502020202020204" pitchFamily="34" charset="0"/>
                <a:ea typeface="HelloAbracadabra" pitchFamily="2" charset="0"/>
              </a:rPr>
              <a:t>75 minutes</a:t>
            </a:r>
            <a:endParaRPr lang="en-US" sz="17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7B2CB75B-F211-FE46-9DE5-24ED6A44883F}"/>
              </a:ext>
            </a:extLst>
          </p:cNvPr>
          <p:cNvGrpSpPr/>
          <p:nvPr/>
        </p:nvGrpSpPr>
        <p:grpSpPr>
          <a:xfrm>
            <a:off x="2577963" y="4655417"/>
            <a:ext cx="1505082" cy="1497937"/>
            <a:chOff x="3429582" y="4461959"/>
            <a:chExt cx="1093087" cy="1497937"/>
          </a:xfrm>
        </p:grpSpPr>
        <p:sp>
          <p:nvSpPr>
            <p:cNvPr id="136" name="Arrow: Circular 23">
              <a:extLst>
                <a:ext uri="{FF2B5EF4-FFF2-40B4-BE49-F238E27FC236}">
                  <a16:creationId xmlns:a16="http://schemas.microsoft.com/office/drawing/2014/main" id="{690638C3-E28D-E940-907B-AF8BE0C7FEFA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C90C3BB0-A141-584C-B2CF-34E0A838B9A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35A6F336-C6AE-B343-83BA-6BE8A4F91021}"/>
              </a:ext>
            </a:extLst>
          </p:cNvPr>
          <p:cNvGrpSpPr/>
          <p:nvPr/>
        </p:nvGrpSpPr>
        <p:grpSpPr>
          <a:xfrm>
            <a:off x="3780682" y="4652546"/>
            <a:ext cx="1422138" cy="1497937"/>
            <a:chOff x="3429582" y="4461959"/>
            <a:chExt cx="1093087" cy="1497937"/>
          </a:xfrm>
        </p:grpSpPr>
        <p:sp>
          <p:nvSpPr>
            <p:cNvPr id="139" name="Arrow: Circular 23">
              <a:extLst>
                <a:ext uri="{FF2B5EF4-FFF2-40B4-BE49-F238E27FC236}">
                  <a16:creationId xmlns:a16="http://schemas.microsoft.com/office/drawing/2014/main" id="{2D1D84F5-28E5-4346-9338-DCE75F7BBD59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DAE790AC-B5D0-7746-A157-70D54F6DECB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A1424D40-3132-E34F-9280-F9C7226D03A3}"/>
              </a:ext>
            </a:extLst>
          </p:cNvPr>
          <p:cNvGrpSpPr/>
          <p:nvPr/>
        </p:nvGrpSpPr>
        <p:grpSpPr>
          <a:xfrm>
            <a:off x="4875830" y="4648255"/>
            <a:ext cx="1422138" cy="1497937"/>
            <a:chOff x="3429582" y="4461959"/>
            <a:chExt cx="1093087" cy="1497937"/>
          </a:xfrm>
        </p:grpSpPr>
        <p:sp>
          <p:nvSpPr>
            <p:cNvPr id="142" name="Arrow: Circular 23">
              <a:extLst>
                <a:ext uri="{FF2B5EF4-FFF2-40B4-BE49-F238E27FC236}">
                  <a16:creationId xmlns:a16="http://schemas.microsoft.com/office/drawing/2014/main" id="{25387147-6E87-0844-8EB7-81E836FAD78F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BDB2C163-1E83-8149-921E-7DA60A3DFA1C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5951E0AC-F3DB-D24D-875F-E1A21F5C9284}"/>
              </a:ext>
            </a:extLst>
          </p:cNvPr>
          <p:cNvGrpSpPr/>
          <p:nvPr/>
        </p:nvGrpSpPr>
        <p:grpSpPr>
          <a:xfrm>
            <a:off x="5975388" y="4633042"/>
            <a:ext cx="1422138" cy="1497937"/>
            <a:chOff x="3429582" y="4461959"/>
            <a:chExt cx="1093087" cy="1497937"/>
          </a:xfrm>
        </p:grpSpPr>
        <p:sp>
          <p:nvSpPr>
            <p:cNvPr id="145" name="Arrow: Circular 23">
              <a:extLst>
                <a:ext uri="{FF2B5EF4-FFF2-40B4-BE49-F238E27FC236}">
                  <a16:creationId xmlns:a16="http://schemas.microsoft.com/office/drawing/2014/main" id="{C7CA2E92-CD00-664D-880A-6F4B55059027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DAF0BDB4-74E4-6D43-BC3E-1B2CA0B53F7B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28FC4DB5-AAB0-C643-B5DA-8BD14313A989}"/>
              </a:ext>
            </a:extLst>
          </p:cNvPr>
          <p:cNvGrpSpPr/>
          <p:nvPr/>
        </p:nvGrpSpPr>
        <p:grpSpPr>
          <a:xfrm>
            <a:off x="7086630" y="4633042"/>
            <a:ext cx="1422138" cy="1497937"/>
            <a:chOff x="3429582" y="4461959"/>
            <a:chExt cx="1093087" cy="1497937"/>
          </a:xfrm>
        </p:grpSpPr>
        <p:sp>
          <p:nvSpPr>
            <p:cNvPr id="148" name="Arrow: Circular 23">
              <a:extLst>
                <a:ext uri="{FF2B5EF4-FFF2-40B4-BE49-F238E27FC236}">
                  <a16:creationId xmlns:a16="http://schemas.microsoft.com/office/drawing/2014/main" id="{228F1898-B30C-1340-BA33-6B756B500783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C2C27A9E-7D0D-6D45-8BC1-CABEC688B01A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DB37975E-D63C-7047-A9BF-0D35F38B4C26}"/>
              </a:ext>
            </a:extLst>
          </p:cNvPr>
          <p:cNvGrpSpPr/>
          <p:nvPr/>
        </p:nvGrpSpPr>
        <p:grpSpPr>
          <a:xfrm>
            <a:off x="8198667" y="4633042"/>
            <a:ext cx="1422138" cy="1497937"/>
            <a:chOff x="3429582" y="4461959"/>
            <a:chExt cx="1093087" cy="1497937"/>
          </a:xfrm>
        </p:grpSpPr>
        <p:sp>
          <p:nvSpPr>
            <p:cNvPr id="151" name="Arrow: Circular 23">
              <a:extLst>
                <a:ext uri="{FF2B5EF4-FFF2-40B4-BE49-F238E27FC236}">
                  <a16:creationId xmlns:a16="http://schemas.microsoft.com/office/drawing/2014/main" id="{F24A8B7B-D138-EC4A-BB6E-66C768A6ABB4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ACF3091A-478E-1340-91E9-D926685F4B7C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F8173057-27BF-5242-8EDA-3C0BEF6246E1}"/>
              </a:ext>
            </a:extLst>
          </p:cNvPr>
          <p:cNvGrpSpPr/>
          <p:nvPr/>
        </p:nvGrpSpPr>
        <p:grpSpPr>
          <a:xfrm>
            <a:off x="9311586" y="4633042"/>
            <a:ext cx="1422138" cy="1497937"/>
            <a:chOff x="3429582" y="4461959"/>
            <a:chExt cx="1093087" cy="1497937"/>
          </a:xfrm>
        </p:grpSpPr>
        <p:sp>
          <p:nvSpPr>
            <p:cNvPr id="154" name="Arrow: Circular 23">
              <a:extLst>
                <a:ext uri="{FF2B5EF4-FFF2-40B4-BE49-F238E27FC236}">
                  <a16:creationId xmlns:a16="http://schemas.microsoft.com/office/drawing/2014/main" id="{ADF6FCD7-536D-5443-9304-3F91E6E8B5F7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2AE74B09-1A4E-C94F-853A-9443DEDDDD49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789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13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F6BBF5C-B940-3747-B08F-E428FF5E6F67}"/>
              </a:ext>
            </a:extLst>
          </p:cNvPr>
          <p:cNvGrpSpPr/>
          <p:nvPr/>
        </p:nvGrpSpPr>
        <p:grpSpPr>
          <a:xfrm>
            <a:off x="200722" y="960466"/>
            <a:ext cx="11611180" cy="8256245"/>
            <a:chOff x="200722" y="960466"/>
            <a:chExt cx="11611180" cy="825624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027255A-24F1-A643-843F-2F84BC7B52C4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 rot="1851997">
              <a:off x="2985075" y="960466"/>
              <a:ext cx="8826827" cy="8256245"/>
              <a:chOff x="-665131" y="1319646"/>
              <a:chExt cx="5556742" cy="5902666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229C85D-F641-5E47-A4A7-B1B56BC42C63}"/>
                  </a:ext>
                </a:extLst>
              </p:cNvPr>
              <p:cNvSpPr/>
              <p:nvPr userDrawn="1"/>
            </p:nvSpPr>
            <p:spPr>
              <a:xfrm>
                <a:off x="804314" y="1319646"/>
                <a:ext cx="2693730" cy="1347287"/>
              </a:xfrm>
              <a:prstGeom prst="rect">
                <a:avLst/>
              </a:prstGeom>
              <a:solidFill>
                <a:srgbClr val="FFF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" name="Picture 7" descr="A black and white logo&#10;&#10;Description automatically generated with medium confidence">
                <a:extLst>
                  <a:ext uri="{FF2B5EF4-FFF2-40B4-BE49-F238E27FC236}">
                    <a16:creationId xmlns:a16="http://schemas.microsoft.com/office/drawing/2014/main" id="{6D07F853-0C43-334A-921B-760E1943525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578771">
                <a:off x="-665131" y="1665563"/>
                <a:ext cx="5556742" cy="5556749"/>
              </a:xfrm>
              <a:prstGeom prst="rect">
                <a:avLst/>
              </a:prstGeom>
            </p:spPr>
          </p:pic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AF9D4BA-717C-0C46-9F39-CAEA2DB2146E}"/>
                </a:ext>
              </a:extLst>
            </p:cNvPr>
            <p:cNvGrpSpPr/>
            <p:nvPr/>
          </p:nvGrpSpPr>
          <p:grpSpPr>
            <a:xfrm>
              <a:off x="200722" y="960850"/>
              <a:ext cx="11072813" cy="923330"/>
              <a:chOff x="1314447" y="4229741"/>
              <a:chExt cx="11072813" cy="923330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270517C-899D-1A4A-84B6-5CF693789655}"/>
                  </a:ext>
                </a:extLst>
              </p:cNvPr>
              <p:cNvSpPr/>
              <p:nvPr userDrawn="1"/>
            </p:nvSpPr>
            <p:spPr>
              <a:xfrm>
                <a:off x="4416875" y="4830645"/>
                <a:ext cx="7053944" cy="212276"/>
              </a:xfrm>
              <a:prstGeom prst="rect">
                <a:avLst/>
              </a:prstGeom>
              <a:solidFill>
                <a:srgbClr val="00F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700B7FA-3C7B-3144-9510-DD630AD63FFA}"/>
                  </a:ext>
                </a:extLst>
              </p:cNvPr>
              <p:cNvSpPr/>
              <p:nvPr/>
            </p:nvSpPr>
            <p:spPr>
              <a:xfrm>
                <a:off x="1314447" y="4229741"/>
                <a:ext cx="11072813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54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LET’S DO ONE MORE TOGETHER…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95131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A6E0A1-AD2B-5F4D-9AC4-3FB23FC2E1DD}"/>
              </a:ext>
            </a:extLst>
          </p:cNvPr>
          <p:cNvSpPr/>
          <p:nvPr/>
        </p:nvSpPr>
        <p:spPr>
          <a:xfrm>
            <a:off x="2114906" y="248387"/>
            <a:ext cx="8134709" cy="10156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0EE30F-827E-C04B-A259-BA2185CDAFA3}"/>
              </a:ext>
            </a:extLst>
          </p:cNvPr>
          <p:cNvSpPr/>
          <p:nvPr/>
        </p:nvSpPr>
        <p:spPr>
          <a:xfrm>
            <a:off x="2028645" y="166885"/>
            <a:ext cx="8134709" cy="10156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E3EB4E-15B1-0B46-83FE-347F57455444}"/>
              </a:ext>
            </a:extLst>
          </p:cNvPr>
          <p:cNvSpPr txBox="1"/>
          <p:nvPr/>
        </p:nvSpPr>
        <p:spPr>
          <a:xfrm>
            <a:off x="2028645" y="143457"/>
            <a:ext cx="81347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TODAY’S OBJECTIVE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D10D59-13D1-C141-95D3-213B2522F906}"/>
              </a:ext>
            </a:extLst>
          </p:cNvPr>
          <p:cNvSpPr txBox="1"/>
          <p:nvPr/>
        </p:nvSpPr>
        <p:spPr>
          <a:xfrm>
            <a:off x="370278" y="2476788"/>
            <a:ext cx="116239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Today </a:t>
            </a:r>
            <a:r>
              <a:rPr lang="en-US" sz="6000" dirty="0">
                <a:latin typeface="Century Gothic" panose="020B0502020202020204" pitchFamily="34" charset="0"/>
                <a:ea typeface="HelloAbracadabra" pitchFamily="2" charset="0"/>
              </a:rPr>
              <a:t>we </a:t>
            </a:r>
            <a:r>
              <a:rPr lang="en-US" sz="6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will </a:t>
            </a:r>
            <a:r>
              <a:rPr lang="en-US" sz="6000" dirty="0">
                <a:latin typeface="Century Gothic" panose="020B0502020202020204" pitchFamily="34" charset="0"/>
                <a:ea typeface="HelloAbracadabra" pitchFamily="2" charset="0"/>
              </a:rPr>
              <a:t>use </a:t>
            </a:r>
            <a:r>
              <a:rPr lang="en-US" sz="6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number </a:t>
            </a:r>
          </a:p>
          <a:p>
            <a:pPr algn="ctr"/>
            <a:r>
              <a:rPr lang="en-US" sz="6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lines to find elapsed time.</a:t>
            </a:r>
          </a:p>
        </p:txBody>
      </p:sp>
    </p:spTree>
    <p:extLst>
      <p:ext uri="{BB962C8B-B14F-4D97-AF65-F5344CB8AC3E}">
        <p14:creationId xmlns:p14="http://schemas.microsoft.com/office/powerpoint/2010/main" val="3169680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#2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8F5A3C9-7AA0-6C49-9893-DFAD0E6B00BB}"/>
              </a:ext>
            </a:extLst>
          </p:cNvPr>
          <p:cNvGrpSpPr/>
          <p:nvPr/>
        </p:nvGrpSpPr>
        <p:grpSpPr>
          <a:xfrm>
            <a:off x="3440544" y="157563"/>
            <a:ext cx="8730098" cy="1484208"/>
            <a:chOff x="2426589" y="4661184"/>
            <a:chExt cx="10586718" cy="2330309"/>
          </a:xfrm>
        </p:grpSpPr>
        <p:sp>
          <p:nvSpPr>
            <p:cNvPr id="85" name="Rounded Rectangular Callout 84">
              <a:extLst>
                <a:ext uri="{FF2B5EF4-FFF2-40B4-BE49-F238E27FC236}">
                  <a16:creationId xmlns:a16="http://schemas.microsoft.com/office/drawing/2014/main" id="{A83B8658-4753-7749-B7FE-B44BA1EB3EC3}"/>
                </a:ext>
              </a:extLst>
            </p:cNvPr>
            <p:cNvSpPr/>
            <p:nvPr/>
          </p:nvSpPr>
          <p:spPr>
            <a:xfrm rot="10800000">
              <a:off x="2426589" y="4661184"/>
              <a:ext cx="10406050" cy="2330309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7DAAF9C8-A75B-F649-969F-7DFAFC481B22}"/>
                </a:ext>
              </a:extLst>
            </p:cNvPr>
            <p:cNvSpPr/>
            <p:nvPr/>
          </p:nvSpPr>
          <p:spPr>
            <a:xfrm>
              <a:off x="2448198" y="4746552"/>
              <a:ext cx="10565109" cy="21745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Sharon went to the mall at the time on the clock. She returned home at 4:26. How long was she gone?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E0AF55FC-4497-8248-9643-1225B86FAE90}"/>
              </a:ext>
            </a:extLst>
          </p:cNvPr>
          <p:cNvGrpSpPr/>
          <p:nvPr/>
        </p:nvGrpSpPr>
        <p:grpSpPr>
          <a:xfrm>
            <a:off x="4673522" y="2929470"/>
            <a:ext cx="5478717" cy="1267534"/>
            <a:chOff x="-1519960" y="1787392"/>
            <a:chExt cx="10224349" cy="1118961"/>
          </a:xfrm>
        </p:grpSpPr>
        <p:sp>
          <p:nvSpPr>
            <p:cNvPr id="82" name="Rounded Rectangular Callout 81">
              <a:extLst>
                <a:ext uri="{FF2B5EF4-FFF2-40B4-BE49-F238E27FC236}">
                  <a16:creationId xmlns:a16="http://schemas.microsoft.com/office/drawing/2014/main" id="{86240166-28ED-4846-AD56-43E442046699}"/>
                </a:ext>
              </a:extLst>
            </p:cNvPr>
            <p:cNvSpPr/>
            <p:nvPr/>
          </p:nvSpPr>
          <p:spPr>
            <a:xfrm rot="10800000">
              <a:off x="-1519960" y="1787392"/>
              <a:ext cx="9495692" cy="1118961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7420010-AE89-124F-B688-A8CA788D1EFD}"/>
                </a:ext>
              </a:extLst>
            </p:cNvPr>
            <p:cNvSpPr/>
            <p:nvPr/>
          </p:nvSpPr>
          <p:spPr>
            <a:xfrm>
              <a:off x="-791303" y="1871396"/>
              <a:ext cx="9495692" cy="9509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Aft>
                  <a:spcPts val="2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What time did Sharon go to the mall?</a:t>
              </a: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80D30259-7F8D-C843-9E74-075D228F8F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5153" y="1487219"/>
            <a:ext cx="2961733" cy="2943450"/>
          </a:xfrm>
          <a:prstGeom prst="rect">
            <a:avLst/>
          </a:prstGeom>
        </p:spPr>
      </p:pic>
      <p:sp>
        <p:nvSpPr>
          <p:cNvPr id="112" name="TextBox 111">
            <a:extLst>
              <a:ext uri="{FF2B5EF4-FFF2-40B4-BE49-F238E27FC236}">
                <a16:creationId xmlns:a16="http://schemas.microsoft.com/office/drawing/2014/main" id="{81936856-259D-F448-8B81-C87F1386545F}"/>
              </a:ext>
            </a:extLst>
          </p:cNvPr>
          <p:cNvSpPr txBox="1"/>
          <p:nvPr/>
        </p:nvSpPr>
        <p:spPr>
          <a:xfrm>
            <a:off x="378786" y="934947"/>
            <a:ext cx="2485958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Time = 3:45</a:t>
            </a:r>
            <a:endParaRPr lang="en-US" sz="2800" b="1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F4F4647-AE65-DE4D-8DDE-1DE3616A9A31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B5998EF6-D4E3-EB41-8C0B-5746A2CE1E85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C24C9D5-79C6-F54B-8589-0B091B73423A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343D8BA1-EB68-644B-83C9-89A48A881A32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4E11DB6-468C-7D4F-982A-8AD44F7EA138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DB1FB54-EF0A-CF4C-A7EF-6D2879303BD2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5:00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37" name="Table 13">
            <a:extLst>
              <a:ext uri="{FF2B5EF4-FFF2-40B4-BE49-F238E27FC236}">
                <a16:creationId xmlns:a16="http://schemas.microsoft.com/office/drawing/2014/main" id="{008F4DBB-4FFA-FC48-8E2E-91DB2D8AA4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897906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56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D30259-7F8D-C843-9E74-075D228F8F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5153" y="1487219"/>
            <a:ext cx="2961733" cy="2943450"/>
          </a:xfrm>
          <a:prstGeom prst="rect">
            <a:avLst/>
          </a:prstGeom>
        </p:spPr>
      </p:pic>
      <p:sp>
        <p:nvSpPr>
          <p:cNvPr id="112" name="TextBox 111">
            <a:extLst>
              <a:ext uri="{FF2B5EF4-FFF2-40B4-BE49-F238E27FC236}">
                <a16:creationId xmlns:a16="http://schemas.microsoft.com/office/drawing/2014/main" id="{81936856-259D-F448-8B81-C87F1386545F}"/>
              </a:ext>
            </a:extLst>
          </p:cNvPr>
          <p:cNvSpPr txBox="1"/>
          <p:nvPr/>
        </p:nvSpPr>
        <p:spPr>
          <a:xfrm>
            <a:off x="378786" y="934947"/>
            <a:ext cx="2485958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Time = 3:45</a:t>
            </a:r>
            <a:endParaRPr lang="en-US" sz="2800" b="1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F4F4647-AE65-DE4D-8DDE-1DE3616A9A31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B5998EF6-D4E3-EB41-8C0B-5746A2CE1E85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C24C9D5-79C6-F54B-8589-0B091B73423A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343D8BA1-EB68-644B-83C9-89A48A881A32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4E11DB6-468C-7D4F-982A-8AD44F7EA138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DB1FB54-EF0A-CF4C-A7EF-6D2879303BD2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5:00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37" name="Table 13">
            <a:extLst>
              <a:ext uri="{FF2B5EF4-FFF2-40B4-BE49-F238E27FC236}">
                <a16:creationId xmlns:a16="http://schemas.microsoft.com/office/drawing/2014/main" id="{008F4DBB-4FFA-FC48-8E2E-91DB2D8AA4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681976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13917BAF-BD34-8743-BE75-C8743805DABD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1420175-6204-EB4C-91E7-6755C9B16041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6FCE149-15C3-794C-ADF6-8C44DDD65F2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1C0143B-1A08-124B-89E1-20A9D2EF4980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F5B23FA-082B-F04C-BD7D-35BCA35B65D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43D7185-F1E1-F743-B5BD-D5AEC9FEDF2C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8CFEE36-6C52-A34F-9598-725491B73F48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E1F75C-A3E5-614B-958C-B04805B725A4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77F5BFE-DA9A-D449-84D3-C31151D95921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BD0C1BF-0F10-C04F-B5EF-83C1F9050FDA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CAFEC80-AF75-8949-AF10-31B714E91F4E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84E1AD0-4106-C34E-BADA-50D203BEE8B7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00DDF85-63FD-8A45-8807-72B90AF6CE32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C183BD-ABFA-8A4B-9F42-ACD1660464E7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E23FC40-252B-C048-B8D3-E401C7964605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6646E40-480B-0441-926B-F016FC9A0FA5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584BB48-D615-2B44-8F4F-E76507CB39F5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C5F4323-0C8E-5B92-1EE7-4016E9A445F4}"/>
              </a:ext>
            </a:extLst>
          </p:cNvPr>
          <p:cNvGrpSpPr/>
          <p:nvPr/>
        </p:nvGrpSpPr>
        <p:grpSpPr>
          <a:xfrm>
            <a:off x="3440544" y="157563"/>
            <a:ext cx="8730098" cy="1484208"/>
            <a:chOff x="2426589" y="4661184"/>
            <a:chExt cx="10586718" cy="2330309"/>
          </a:xfrm>
        </p:grpSpPr>
        <p:sp>
          <p:nvSpPr>
            <p:cNvPr id="58" name="Rounded Rectangular Callout 57">
              <a:extLst>
                <a:ext uri="{FF2B5EF4-FFF2-40B4-BE49-F238E27FC236}">
                  <a16:creationId xmlns:a16="http://schemas.microsoft.com/office/drawing/2014/main" id="{0D55C3D0-7C4E-74AB-536C-1EFB956B4769}"/>
                </a:ext>
              </a:extLst>
            </p:cNvPr>
            <p:cNvSpPr/>
            <p:nvPr/>
          </p:nvSpPr>
          <p:spPr>
            <a:xfrm rot="10800000">
              <a:off x="2426589" y="4661184"/>
              <a:ext cx="10406050" cy="2330309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76A1064-09EF-2145-ADBE-6CD6AC727E2F}"/>
                </a:ext>
              </a:extLst>
            </p:cNvPr>
            <p:cNvSpPr/>
            <p:nvPr/>
          </p:nvSpPr>
          <p:spPr>
            <a:xfrm>
              <a:off x="2448198" y="4746552"/>
              <a:ext cx="10565109" cy="21745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Sharon went to the mall at the time on the clock. She returned home at 4:26. How long was she gone?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5FB52E1-B2EE-E71C-83AF-AB9190E1EB05}"/>
              </a:ext>
            </a:extLst>
          </p:cNvPr>
          <p:cNvGrpSpPr/>
          <p:nvPr/>
        </p:nvGrpSpPr>
        <p:grpSpPr>
          <a:xfrm>
            <a:off x="3433985" y="2721468"/>
            <a:ext cx="5151605" cy="949381"/>
            <a:chOff x="-4667043" y="1811627"/>
            <a:chExt cx="9613895" cy="1492742"/>
          </a:xfrm>
        </p:grpSpPr>
        <p:sp>
          <p:nvSpPr>
            <p:cNvPr id="61" name="Rounded Rectangular Callout 60">
              <a:extLst>
                <a:ext uri="{FF2B5EF4-FFF2-40B4-BE49-F238E27FC236}">
                  <a16:creationId xmlns:a16="http://schemas.microsoft.com/office/drawing/2014/main" id="{3986A72C-E767-A7DE-3150-04FAC4BE5AF7}"/>
                </a:ext>
              </a:extLst>
            </p:cNvPr>
            <p:cNvSpPr/>
            <p:nvPr/>
          </p:nvSpPr>
          <p:spPr>
            <a:xfrm rot="10800000">
              <a:off x="-4667043" y="1811627"/>
              <a:ext cx="9613895" cy="1492742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981765AC-FAF5-15BA-2183-5A7032F5BD9D}"/>
                </a:ext>
              </a:extLst>
            </p:cNvPr>
            <p:cNvSpPr/>
            <p:nvPr/>
          </p:nvSpPr>
          <p:spPr>
            <a:xfrm>
              <a:off x="-4112033" y="2067153"/>
              <a:ext cx="8976136" cy="919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Aft>
                  <a:spcPts val="2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Fill in the number line.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5F9631C-C844-B44B-C8AB-4F1A57C3E3F3}"/>
              </a:ext>
            </a:extLst>
          </p:cNvPr>
          <p:cNvGrpSpPr/>
          <p:nvPr/>
        </p:nvGrpSpPr>
        <p:grpSpPr>
          <a:xfrm>
            <a:off x="7353525" y="3466414"/>
            <a:ext cx="4573309" cy="1240137"/>
            <a:chOff x="6557654" y="614589"/>
            <a:chExt cx="5284584" cy="1309341"/>
          </a:xfrm>
        </p:grpSpPr>
        <p:sp>
          <p:nvSpPr>
            <p:cNvPr id="64" name="Rounded Rectangular Callout 63">
              <a:extLst>
                <a:ext uri="{FF2B5EF4-FFF2-40B4-BE49-F238E27FC236}">
                  <a16:creationId xmlns:a16="http://schemas.microsoft.com/office/drawing/2014/main" id="{95F956FC-AA60-41CF-B7F7-6859AC9216A4}"/>
                </a:ext>
              </a:extLst>
            </p:cNvPr>
            <p:cNvSpPr/>
            <p:nvPr/>
          </p:nvSpPr>
          <p:spPr>
            <a:xfrm>
              <a:off x="6557654" y="614589"/>
              <a:ext cx="5268224" cy="1309341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5677FB50-9C75-193A-FC53-CE62DB9DE1C0}"/>
                </a:ext>
              </a:extLst>
            </p:cNvPr>
            <p:cNvSpPr txBox="1"/>
            <p:nvPr/>
          </p:nvSpPr>
          <p:spPr>
            <a:xfrm>
              <a:off x="6574014" y="698456"/>
              <a:ext cx="5268224" cy="1137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Century Gothic" panose="020B0502020202020204" pitchFamily="34" charset="0"/>
                  <a:ea typeface="HelloAbracadabra" pitchFamily="2" charset="0"/>
                </a:rPr>
                <a:t>Does your number line look like this?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463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D30259-7F8D-C843-9E74-075D228F8F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5153" y="1487219"/>
            <a:ext cx="2961733" cy="2943450"/>
          </a:xfrm>
          <a:prstGeom prst="rect">
            <a:avLst/>
          </a:prstGeom>
        </p:spPr>
      </p:pic>
      <p:sp>
        <p:nvSpPr>
          <p:cNvPr id="112" name="TextBox 111">
            <a:extLst>
              <a:ext uri="{FF2B5EF4-FFF2-40B4-BE49-F238E27FC236}">
                <a16:creationId xmlns:a16="http://schemas.microsoft.com/office/drawing/2014/main" id="{81936856-259D-F448-8B81-C87F1386545F}"/>
              </a:ext>
            </a:extLst>
          </p:cNvPr>
          <p:cNvSpPr txBox="1"/>
          <p:nvPr/>
        </p:nvSpPr>
        <p:spPr>
          <a:xfrm>
            <a:off x="378786" y="934947"/>
            <a:ext cx="2485958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Time = 3:45</a:t>
            </a:r>
            <a:endParaRPr lang="en-US" sz="2800" b="1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F4F4647-AE65-DE4D-8DDE-1DE3616A9A31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B5998EF6-D4E3-EB41-8C0B-5746A2CE1E85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C24C9D5-79C6-F54B-8589-0B091B73423A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343D8BA1-EB68-644B-83C9-89A48A881A32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4E11DB6-468C-7D4F-982A-8AD44F7EA138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DB1FB54-EF0A-CF4C-A7EF-6D2879303BD2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5:00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37" name="Table 13">
            <a:extLst>
              <a:ext uri="{FF2B5EF4-FFF2-40B4-BE49-F238E27FC236}">
                <a16:creationId xmlns:a16="http://schemas.microsoft.com/office/drawing/2014/main" id="{008F4DBB-4FFA-FC48-8E2E-91DB2D8AA4A0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13917BAF-BD34-8743-BE75-C8743805DABD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1420175-6204-EB4C-91E7-6755C9B16041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6FCE149-15C3-794C-ADF6-8C44DDD65F2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1C0143B-1A08-124B-89E1-20A9D2EF4980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F5B23FA-082B-F04C-BD7D-35BCA35B65D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43D7185-F1E1-F743-B5BD-D5AEC9FEDF2C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8CFEE36-6C52-A34F-9598-725491B73F48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E1F75C-A3E5-614B-958C-B04805B725A4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77F5BFE-DA9A-D449-84D3-C31151D95921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BD0C1BF-0F10-C04F-B5EF-83C1F9050FDA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CAFEC80-AF75-8949-AF10-31B714E91F4E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84E1AD0-4106-C34E-BADA-50D203BEE8B7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00DDF85-63FD-8A45-8807-72B90AF6CE32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C183BD-ABFA-8A4B-9F42-ACD1660464E7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E23FC40-252B-C048-B8D3-E401C7964605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6646E40-480B-0441-926B-F016FC9A0FA5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584BB48-D615-2B44-8F4F-E76507CB39F5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79F329A-4CE9-484A-AF7F-ABB8873E4459}"/>
              </a:ext>
            </a:extLst>
          </p:cNvPr>
          <p:cNvSpPr txBox="1"/>
          <p:nvPr/>
        </p:nvSpPr>
        <p:spPr>
          <a:xfrm>
            <a:off x="2426642" y="5442544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3:45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968A74C-5E8A-1449-BEE5-6A32443972A8}"/>
              </a:ext>
            </a:extLst>
          </p:cNvPr>
          <p:cNvGrpSpPr/>
          <p:nvPr/>
        </p:nvGrpSpPr>
        <p:grpSpPr>
          <a:xfrm>
            <a:off x="2609103" y="4565477"/>
            <a:ext cx="930384" cy="1497937"/>
            <a:chOff x="3429582" y="4461959"/>
            <a:chExt cx="1093087" cy="1497937"/>
          </a:xfrm>
        </p:grpSpPr>
        <p:sp>
          <p:nvSpPr>
            <p:cNvPr id="58" name="Arrow: Circular 23">
              <a:extLst>
                <a:ext uri="{FF2B5EF4-FFF2-40B4-BE49-F238E27FC236}">
                  <a16:creationId xmlns:a16="http://schemas.microsoft.com/office/drawing/2014/main" id="{042029C1-B6BF-BB40-9B7A-8A1541F2753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94775543-40EC-CE42-A3CD-6F55A3668700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9ECFB46-4B35-4E4D-9E9B-6563F1110DC6}"/>
              </a:ext>
            </a:extLst>
          </p:cNvPr>
          <p:cNvGrpSpPr/>
          <p:nvPr/>
        </p:nvGrpSpPr>
        <p:grpSpPr>
          <a:xfrm>
            <a:off x="3317147" y="4562606"/>
            <a:ext cx="832531" cy="1497937"/>
            <a:chOff x="3429582" y="4461959"/>
            <a:chExt cx="1093087" cy="1497937"/>
          </a:xfrm>
        </p:grpSpPr>
        <p:sp>
          <p:nvSpPr>
            <p:cNvPr id="61" name="Arrow: Circular 23">
              <a:extLst>
                <a:ext uri="{FF2B5EF4-FFF2-40B4-BE49-F238E27FC236}">
                  <a16:creationId xmlns:a16="http://schemas.microsoft.com/office/drawing/2014/main" id="{48132AB3-05DB-0E4B-984C-20DC92DC0313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D0BFB3E1-29B0-BE49-B3AE-AEF3FFEB3545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448964F-B898-FF4B-9E11-E935699722D6}"/>
              </a:ext>
            </a:extLst>
          </p:cNvPr>
          <p:cNvGrpSpPr/>
          <p:nvPr/>
        </p:nvGrpSpPr>
        <p:grpSpPr>
          <a:xfrm>
            <a:off x="3975172" y="4565477"/>
            <a:ext cx="734865" cy="1497937"/>
            <a:chOff x="3429582" y="4461959"/>
            <a:chExt cx="1093087" cy="1497937"/>
          </a:xfrm>
        </p:grpSpPr>
        <p:sp>
          <p:nvSpPr>
            <p:cNvPr id="64" name="Arrow: Circular 23">
              <a:extLst>
                <a:ext uri="{FF2B5EF4-FFF2-40B4-BE49-F238E27FC236}">
                  <a16:creationId xmlns:a16="http://schemas.microsoft.com/office/drawing/2014/main" id="{990E8B32-D318-F64B-A335-9C8F5478EEE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4AB7164C-0AE0-5B4A-9406-E82478BBD5A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BDD582D-711D-F14F-8FC4-73AF3E40770C}"/>
              </a:ext>
            </a:extLst>
          </p:cNvPr>
          <p:cNvGrpSpPr/>
          <p:nvPr/>
        </p:nvGrpSpPr>
        <p:grpSpPr>
          <a:xfrm>
            <a:off x="4543162" y="4565923"/>
            <a:ext cx="688371" cy="1497937"/>
            <a:chOff x="3429582" y="4461959"/>
            <a:chExt cx="1093087" cy="1497937"/>
          </a:xfrm>
        </p:grpSpPr>
        <p:sp>
          <p:nvSpPr>
            <p:cNvPr id="67" name="Arrow: Circular 23">
              <a:extLst>
                <a:ext uri="{FF2B5EF4-FFF2-40B4-BE49-F238E27FC236}">
                  <a16:creationId xmlns:a16="http://schemas.microsoft.com/office/drawing/2014/main" id="{FC9CC3A2-9803-FF4C-BF00-99075793B459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4A3E1F36-0210-524E-8041-7C4D59898D2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7D0EC383-45BA-4044-9612-C2B906BC1149}"/>
              </a:ext>
            </a:extLst>
          </p:cNvPr>
          <p:cNvGrpSpPr/>
          <p:nvPr/>
        </p:nvGrpSpPr>
        <p:grpSpPr>
          <a:xfrm>
            <a:off x="5075235" y="4562606"/>
            <a:ext cx="681724" cy="1497937"/>
            <a:chOff x="3429582" y="4461959"/>
            <a:chExt cx="1093087" cy="1497937"/>
          </a:xfrm>
        </p:grpSpPr>
        <p:sp>
          <p:nvSpPr>
            <p:cNvPr id="70" name="Arrow: Circular 23">
              <a:extLst>
                <a:ext uri="{FF2B5EF4-FFF2-40B4-BE49-F238E27FC236}">
                  <a16:creationId xmlns:a16="http://schemas.microsoft.com/office/drawing/2014/main" id="{C4BAD927-F2BC-7042-B677-32810301655F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1E2770A9-5D16-3144-A924-0F6D516F684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975F1224-CE43-D04D-8795-BC00AD2928F0}"/>
              </a:ext>
            </a:extLst>
          </p:cNvPr>
          <p:cNvGrpSpPr/>
          <p:nvPr/>
        </p:nvGrpSpPr>
        <p:grpSpPr>
          <a:xfrm>
            <a:off x="5596380" y="4569240"/>
            <a:ext cx="734865" cy="1497937"/>
            <a:chOff x="3429582" y="4461959"/>
            <a:chExt cx="1093087" cy="1497937"/>
          </a:xfrm>
        </p:grpSpPr>
        <p:sp>
          <p:nvSpPr>
            <p:cNvPr id="73" name="Arrow: Circular 23">
              <a:extLst>
                <a:ext uri="{FF2B5EF4-FFF2-40B4-BE49-F238E27FC236}">
                  <a16:creationId xmlns:a16="http://schemas.microsoft.com/office/drawing/2014/main" id="{161BB7FB-1788-E449-A4A7-5318871D7043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16C451C3-A1C3-C44D-88FE-D3D23BCB19F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28913FD-1315-C143-A117-65650B3ED512}"/>
              </a:ext>
            </a:extLst>
          </p:cNvPr>
          <p:cNvGrpSpPr/>
          <p:nvPr/>
        </p:nvGrpSpPr>
        <p:grpSpPr>
          <a:xfrm>
            <a:off x="6164484" y="4565488"/>
            <a:ext cx="734865" cy="1497937"/>
            <a:chOff x="3429582" y="4461959"/>
            <a:chExt cx="1093087" cy="1497937"/>
          </a:xfrm>
        </p:grpSpPr>
        <p:sp>
          <p:nvSpPr>
            <p:cNvPr id="76" name="Arrow: Circular 23">
              <a:extLst>
                <a:ext uri="{FF2B5EF4-FFF2-40B4-BE49-F238E27FC236}">
                  <a16:creationId xmlns:a16="http://schemas.microsoft.com/office/drawing/2014/main" id="{FC2FF912-C5C5-B74A-B523-7D44B42E69D4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14E674A-FDB6-1D43-9A85-BFA1DC497F8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C8067977-FEE0-4541-B0FD-AEFAE9E4F265}"/>
              </a:ext>
            </a:extLst>
          </p:cNvPr>
          <p:cNvGrpSpPr/>
          <p:nvPr/>
        </p:nvGrpSpPr>
        <p:grpSpPr>
          <a:xfrm>
            <a:off x="6732475" y="4565934"/>
            <a:ext cx="616889" cy="1497937"/>
            <a:chOff x="3429582" y="4461959"/>
            <a:chExt cx="979578" cy="1497937"/>
          </a:xfrm>
        </p:grpSpPr>
        <p:sp>
          <p:nvSpPr>
            <p:cNvPr id="79" name="Arrow: Circular 23">
              <a:extLst>
                <a:ext uri="{FF2B5EF4-FFF2-40B4-BE49-F238E27FC236}">
                  <a16:creationId xmlns:a16="http://schemas.microsoft.com/office/drawing/2014/main" id="{67BABDE8-292F-984C-B164-036429F5A582}"/>
                </a:ext>
              </a:extLst>
            </p:cNvPr>
            <p:cNvSpPr/>
            <p:nvPr/>
          </p:nvSpPr>
          <p:spPr>
            <a:xfrm>
              <a:off x="3429582" y="4755397"/>
              <a:ext cx="979578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5FCAC79-4827-ED4F-8F08-5BD965ED07D5}"/>
                </a:ext>
              </a:extLst>
            </p:cNvPr>
            <p:cNvSpPr txBox="1"/>
            <p:nvPr/>
          </p:nvSpPr>
          <p:spPr>
            <a:xfrm>
              <a:off x="3510825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2293B53-9BB9-F44F-BCD8-ED2E6EA06D0B}"/>
              </a:ext>
            </a:extLst>
          </p:cNvPr>
          <p:cNvGrpSpPr/>
          <p:nvPr/>
        </p:nvGrpSpPr>
        <p:grpSpPr>
          <a:xfrm>
            <a:off x="7132010" y="4569240"/>
            <a:ext cx="479016" cy="2003010"/>
            <a:chOff x="3176112" y="4466934"/>
            <a:chExt cx="1940207" cy="2003010"/>
          </a:xfrm>
        </p:grpSpPr>
        <p:sp>
          <p:nvSpPr>
            <p:cNvPr id="89" name="Arrow: Circular 23">
              <a:extLst>
                <a:ext uri="{FF2B5EF4-FFF2-40B4-BE49-F238E27FC236}">
                  <a16:creationId xmlns:a16="http://schemas.microsoft.com/office/drawing/2014/main" id="{0406C170-D752-1549-8AE6-E8B60F06A7EF}"/>
                </a:ext>
              </a:extLst>
            </p:cNvPr>
            <p:cNvSpPr/>
            <p:nvPr/>
          </p:nvSpPr>
          <p:spPr>
            <a:xfrm>
              <a:off x="3397302" y="4755397"/>
              <a:ext cx="770764" cy="1714547"/>
            </a:xfrm>
            <a:prstGeom prst="circularArrow">
              <a:avLst>
                <a:gd name="adj1" fmla="val 6561"/>
                <a:gd name="adj2" fmla="val 3760536"/>
                <a:gd name="adj3" fmla="val 20586248"/>
                <a:gd name="adj4" fmla="val 15861907"/>
                <a:gd name="adj5" fmla="val 10604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02FD3AFD-12A2-524D-9D63-3AB862F0B75B}"/>
                </a:ext>
              </a:extLst>
            </p:cNvPr>
            <p:cNvSpPr txBox="1"/>
            <p:nvPr/>
          </p:nvSpPr>
          <p:spPr>
            <a:xfrm>
              <a:off x="3176112" y="4466934"/>
              <a:ext cx="19402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5207AE3C-48DB-76E5-B3B4-00F11CCF99C7}"/>
              </a:ext>
            </a:extLst>
          </p:cNvPr>
          <p:cNvGrpSpPr/>
          <p:nvPr/>
        </p:nvGrpSpPr>
        <p:grpSpPr>
          <a:xfrm>
            <a:off x="3440544" y="157563"/>
            <a:ext cx="8730098" cy="1484208"/>
            <a:chOff x="2426589" y="4661184"/>
            <a:chExt cx="10586718" cy="2330309"/>
          </a:xfrm>
        </p:grpSpPr>
        <p:sp>
          <p:nvSpPr>
            <p:cNvPr id="82" name="Rounded Rectangular Callout 81">
              <a:extLst>
                <a:ext uri="{FF2B5EF4-FFF2-40B4-BE49-F238E27FC236}">
                  <a16:creationId xmlns:a16="http://schemas.microsoft.com/office/drawing/2014/main" id="{AB224A1A-A78E-EFBE-5F2E-9D3A2E50E930}"/>
                </a:ext>
              </a:extLst>
            </p:cNvPr>
            <p:cNvSpPr/>
            <p:nvPr/>
          </p:nvSpPr>
          <p:spPr>
            <a:xfrm rot="10800000">
              <a:off x="2426589" y="4661184"/>
              <a:ext cx="10406050" cy="2330309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AC14C56A-FF63-2ED6-33E8-6F5974F44309}"/>
                </a:ext>
              </a:extLst>
            </p:cNvPr>
            <p:cNvSpPr/>
            <p:nvPr/>
          </p:nvSpPr>
          <p:spPr>
            <a:xfrm>
              <a:off x="2448198" y="4746552"/>
              <a:ext cx="10565109" cy="21745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Sharon went to the mall at the time on the clock. She returned home at 4:26. How long was she gone?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0206F0AC-D0E3-9A1C-5F40-CBD015925986}"/>
              </a:ext>
            </a:extLst>
          </p:cNvPr>
          <p:cNvGrpSpPr/>
          <p:nvPr/>
        </p:nvGrpSpPr>
        <p:grpSpPr>
          <a:xfrm>
            <a:off x="3673353" y="2538874"/>
            <a:ext cx="7635108" cy="1484209"/>
            <a:chOff x="-4667041" y="1620349"/>
            <a:chExt cx="12886843" cy="1310239"/>
          </a:xfrm>
        </p:grpSpPr>
        <p:sp>
          <p:nvSpPr>
            <p:cNvPr id="92" name="Rounded Rectangular Callout 91">
              <a:extLst>
                <a:ext uri="{FF2B5EF4-FFF2-40B4-BE49-F238E27FC236}">
                  <a16:creationId xmlns:a16="http://schemas.microsoft.com/office/drawing/2014/main" id="{208B85AB-63DF-DFEB-977C-83046852270B}"/>
                </a:ext>
              </a:extLst>
            </p:cNvPr>
            <p:cNvSpPr/>
            <p:nvPr/>
          </p:nvSpPr>
          <p:spPr>
            <a:xfrm rot="10800000">
              <a:off x="-4667041" y="1620349"/>
              <a:ext cx="12725363" cy="1310239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209BE424-2D0A-07EC-F1E7-F893B451D282}"/>
                </a:ext>
              </a:extLst>
            </p:cNvPr>
            <p:cNvSpPr/>
            <p:nvPr/>
          </p:nvSpPr>
          <p:spPr>
            <a:xfrm>
              <a:off x="-4505560" y="1746233"/>
              <a:ext cx="12725362" cy="9735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Aft>
                  <a:spcPts val="2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Label the start and end times. </a:t>
              </a:r>
            </a:p>
            <a:p>
              <a:pPr lvl="0">
                <a:spcAft>
                  <a:spcPts val="2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Jump along the number line to solve. </a:t>
              </a:r>
            </a:p>
          </p:txBody>
        </p:sp>
      </p:grpSp>
      <p:sp>
        <p:nvSpPr>
          <p:cNvPr id="94" name="Rectangle 93">
            <a:extLst>
              <a:ext uri="{FF2B5EF4-FFF2-40B4-BE49-F238E27FC236}">
                <a16:creationId xmlns:a16="http://schemas.microsoft.com/office/drawing/2014/main" id="{3DD6B807-77D2-83B3-0ABF-47513374DBB0}"/>
              </a:ext>
            </a:extLst>
          </p:cNvPr>
          <p:cNvSpPr/>
          <p:nvPr/>
        </p:nvSpPr>
        <p:spPr>
          <a:xfrm>
            <a:off x="1988627" y="6138943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CDADFD7-88DB-9819-434E-8BF6C791914C}"/>
              </a:ext>
            </a:extLst>
          </p:cNvPr>
          <p:cNvGrpSpPr/>
          <p:nvPr/>
        </p:nvGrpSpPr>
        <p:grpSpPr>
          <a:xfrm>
            <a:off x="6657265" y="5777016"/>
            <a:ext cx="1616826" cy="1036716"/>
            <a:chOff x="6657265" y="5777016"/>
            <a:chExt cx="1616826" cy="1036716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7480CD46-A935-3847-BD3C-B51EFBFA3B42}"/>
                </a:ext>
              </a:extLst>
            </p:cNvPr>
            <p:cNvGrpSpPr/>
            <p:nvPr/>
          </p:nvGrpSpPr>
          <p:grpSpPr>
            <a:xfrm>
              <a:off x="7144606" y="5777016"/>
              <a:ext cx="642144" cy="664006"/>
              <a:chOff x="9926987" y="5777016"/>
              <a:chExt cx="642144" cy="664006"/>
            </a:xfrm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411E69BF-CADD-8146-BD69-13632CB47477}"/>
                  </a:ext>
                </a:extLst>
              </p:cNvPr>
              <p:cNvSpPr txBox="1"/>
              <p:nvPr/>
            </p:nvSpPr>
            <p:spPr>
              <a:xfrm>
                <a:off x="9926987" y="6087079"/>
                <a:ext cx="642144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700" b="1" dirty="0">
                    <a:solidFill>
                      <a:srgbClr val="FF0000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4:26</a:t>
                </a:r>
                <a:endParaRPr lang="en-US" sz="1700" b="1" baseline="0" dirty="0">
                  <a:solidFill>
                    <a:srgbClr val="FF0000"/>
                  </a:solidFill>
                  <a:latin typeface="Century Gothic" panose="020B0502020202020204" pitchFamily="34" charset="0"/>
                  <a:ea typeface="HelloAbracadabra" pitchFamily="2" charset="0"/>
                </a:endParaRPr>
              </a:p>
            </p:txBody>
          </p: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F6F9C4E1-7636-9E4B-98C0-255022F622C4}"/>
                  </a:ext>
                </a:extLst>
              </p:cNvPr>
              <p:cNvCxnSpPr/>
              <p:nvPr/>
            </p:nvCxnSpPr>
            <p:spPr>
              <a:xfrm>
                <a:off x="10130931" y="5777016"/>
                <a:ext cx="0" cy="34747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18C36F20-F5C9-3B4C-0A5D-3ACED5F35FE6}"/>
                </a:ext>
              </a:extLst>
            </p:cNvPr>
            <p:cNvSpPr/>
            <p:nvPr/>
          </p:nvSpPr>
          <p:spPr>
            <a:xfrm>
              <a:off x="6657265" y="6209575"/>
              <a:ext cx="1616826" cy="6041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End 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224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9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D30259-7F8D-C843-9E74-075D228F8F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5153" y="1487219"/>
            <a:ext cx="2961733" cy="2943450"/>
          </a:xfrm>
          <a:prstGeom prst="rect">
            <a:avLst/>
          </a:prstGeom>
        </p:spPr>
      </p:pic>
      <p:sp>
        <p:nvSpPr>
          <p:cNvPr id="112" name="TextBox 111">
            <a:extLst>
              <a:ext uri="{FF2B5EF4-FFF2-40B4-BE49-F238E27FC236}">
                <a16:creationId xmlns:a16="http://schemas.microsoft.com/office/drawing/2014/main" id="{81936856-259D-F448-8B81-C87F1386545F}"/>
              </a:ext>
            </a:extLst>
          </p:cNvPr>
          <p:cNvSpPr txBox="1"/>
          <p:nvPr/>
        </p:nvSpPr>
        <p:spPr>
          <a:xfrm>
            <a:off x="378786" y="934947"/>
            <a:ext cx="2485958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Time = 3:45</a:t>
            </a:r>
            <a:endParaRPr lang="en-US" sz="2800" b="1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F4F4647-AE65-DE4D-8DDE-1DE3616A9A31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B5998EF6-D4E3-EB41-8C0B-5746A2CE1E85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C24C9D5-79C6-F54B-8589-0B091B73423A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343D8BA1-EB68-644B-83C9-89A48A881A32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4E11DB6-468C-7D4F-982A-8AD44F7EA138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DB1FB54-EF0A-CF4C-A7EF-6D2879303BD2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5:00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37" name="Table 13">
            <a:extLst>
              <a:ext uri="{FF2B5EF4-FFF2-40B4-BE49-F238E27FC236}">
                <a16:creationId xmlns:a16="http://schemas.microsoft.com/office/drawing/2014/main" id="{008F4DBB-4FFA-FC48-8E2E-91DB2D8AA4A0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13917BAF-BD34-8743-BE75-C8743805DABD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1420175-6204-EB4C-91E7-6755C9B16041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6FCE149-15C3-794C-ADF6-8C44DDD65F2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1C0143B-1A08-124B-89E1-20A9D2EF4980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F5B23FA-082B-F04C-BD7D-35BCA35B65D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43D7185-F1E1-F743-B5BD-D5AEC9FEDF2C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8CFEE36-6C52-A34F-9598-725491B73F48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E1F75C-A3E5-614B-958C-B04805B725A4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77F5BFE-DA9A-D449-84D3-C31151D95921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BD0C1BF-0F10-C04F-B5EF-83C1F9050FDA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CAFEC80-AF75-8949-AF10-31B714E91F4E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84E1AD0-4106-C34E-BADA-50D203BEE8B7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00DDF85-63FD-8A45-8807-72B90AF6CE32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C183BD-ABFA-8A4B-9F42-ACD1660464E7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E23FC40-252B-C048-B8D3-E401C7964605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6646E40-480B-0441-926B-F016FC9A0FA5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584BB48-D615-2B44-8F4F-E76507CB39F5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79F329A-4CE9-484A-AF7F-ABB8873E4459}"/>
              </a:ext>
            </a:extLst>
          </p:cNvPr>
          <p:cNvSpPr txBox="1"/>
          <p:nvPr/>
        </p:nvSpPr>
        <p:spPr>
          <a:xfrm>
            <a:off x="2426642" y="5442544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3:45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480CD46-A935-3847-BD3C-B51EFBFA3B42}"/>
              </a:ext>
            </a:extLst>
          </p:cNvPr>
          <p:cNvGrpSpPr/>
          <p:nvPr/>
        </p:nvGrpSpPr>
        <p:grpSpPr>
          <a:xfrm>
            <a:off x="7144606" y="5777016"/>
            <a:ext cx="642144" cy="664006"/>
            <a:chOff x="9926987" y="5777016"/>
            <a:chExt cx="642144" cy="664006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11E69BF-CADD-8146-BD69-13632CB47477}"/>
                </a:ext>
              </a:extLst>
            </p:cNvPr>
            <p:cNvSpPr txBox="1"/>
            <p:nvPr/>
          </p:nvSpPr>
          <p:spPr>
            <a:xfrm>
              <a:off x="9926987" y="6087079"/>
              <a:ext cx="642144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>
                  <a:solidFill>
                    <a:srgbClr val="FF000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4:26</a:t>
              </a:r>
              <a:endParaRPr lang="en-US" sz="1700" b="1" baseline="0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6F9C4E1-7636-9E4B-98C0-255022F622C4}"/>
                </a:ext>
              </a:extLst>
            </p:cNvPr>
            <p:cNvCxnSpPr/>
            <p:nvPr/>
          </p:nvCxnSpPr>
          <p:spPr>
            <a:xfrm>
              <a:off x="10130931" y="5777016"/>
              <a:ext cx="0" cy="3474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968A74C-5E8A-1449-BEE5-6A32443972A8}"/>
              </a:ext>
            </a:extLst>
          </p:cNvPr>
          <p:cNvGrpSpPr/>
          <p:nvPr/>
        </p:nvGrpSpPr>
        <p:grpSpPr>
          <a:xfrm>
            <a:off x="2609103" y="4565477"/>
            <a:ext cx="930384" cy="1497937"/>
            <a:chOff x="3429582" y="4461959"/>
            <a:chExt cx="1093087" cy="1497937"/>
          </a:xfrm>
        </p:grpSpPr>
        <p:sp>
          <p:nvSpPr>
            <p:cNvPr id="58" name="Arrow: Circular 23">
              <a:extLst>
                <a:ext uri="{FF2B5EF4-FFF2-40B4-BE49-F238E27FC236}">
                  <a16:creationId xmlns:a16="http://schemas.microsoft.com/office/drawing/2014/main" id="{042029C1-B6BF-BB40-9B7A-8A1541F2753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94775543-40EC-CE42-A3CD-6F55A3668700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9ECFB46-4B35-4E4D-9E9B-6563F1110DC6}"/>
              </a:ext>
            </a:extLst>
          </p:cNvPr>
          <p:cNvGrpSpPr/>
          <p:nvPr/>
        </p:nvGrpSpPr>
        <p:grpSpPr>
          <a:xfrm>
            <a:off x="3317147" y="4562606"/>
            <a:ext cx="832531" cy="1497937"/>
            <a:chOff x="3429582" y="4461959"/>
            <a:chExt cx="1093087" cy="1497937"/>
          </a:xfrm>
        </p:grpSpPr>
        <p:sp>
          <p:nvSpPr>
            <p:cNvPr id="61" name="Arrow: Circular 23">
              <a:extLst>
                <a:ext uri="{FF2B5EF4-FFF2-40B4-BE49-F238E27FC236}">
                  <a16:creationId xmlns:a16="http://schemas.microsoft.com/office/drawing/2014/main" id="{48132AB3-05DB-0E4B-984C-20DC92DC0313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D0BFB3E1-29B0-BE49-B3AE-AEF3FFEB3545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448964F-B898-FF4B-9E11-E935699722D6}"/>
              </a:ext>
            </a:extLst>
          </p:cNvPr>
          <p:cNvGrpSpPr/>
          <p:nvPr/>
        </p:nvGrpSpPr>
        <p:grpSpPr>
          <a:xfrm>
            <a:off x="3975172" y="4565477"/>
            <a:ext cx="734865" cy="1497937"/>
            <a:chOff x="3429582" y="4461959"/>
            <a:chExt cx="1093087" cy="1497937"/>
          </a:xfrm>
        </p:grpSpPr>
        <p:sp>
          <p:nvSpPr>
            <p:cNvPr id="64" name="Arrow: Circular 23">
              <a:extLst>
                <a:ext uri="{FF2B5EF4-FFF2-40B4-BE49-F238E27FC236}">
                  <a16:creationId xmlns:a16="http://schemas.microsoft.com/office/drawing/2014/main" id="{990E8B32-D318-F64B-A335-9C8F5478EEE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4AB7164C-0AE0-5B4A-9406-E82478BBD5A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BDD582D-711D-F14F-8FC4-73AF3E40770C}"/>
              </a:ext>
            </a:extLst>
          </p:cNvPr>
          <p:cNvGrpSpPr/>
          <p:nvPr/>
        </p:nvGrpSpPr>
        <p:grpSpPr>
          <a:xfrm>
            <a:off x="4543162" y="4565923"/>
            <a:ext cx="688371" cy="1497937"/>
            <a:chOff x="3429582" y="4461959"/>
            <a:chExt cx="1093087" cy="1497937"/>
          </a:xfrm>
        </p:grpSpPr>
        <p:sp>
          <p:nvSpPr>
            <p:cNvPr id="67" name="Arrow: Circular 23">
              <a:extLst>
                <a:ext uri="{FF2B5EF4-FFF2-40B4-BE49-F238E27FC236}">
                  <a16:creationId xmlns:a16="http://schemas.microsoft.com/office/drawing/2014/main" id="{FC9CC3A2-9803-FF4C-BF00-99075793B459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4A3E1F36-0210-524E-8041-7C4D59898D2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7D0EC383-45BA-4044-9612-C2B906BC1149}"/>
              </a:ext>
            </a:extLst>
          </p:cNvPr>
          <p:cNvGrpSpPr/>
          <p:nvPr/>
        </p:nvGrpSpPr>
        <p:grpSpPr>
          <a:xfrm>
            <a:off x="5075235" y="4562606"/>
            <a:ext cx="681724" cy="1497937"/>
            <a:chOff x="3429582" y="4461959"/>
            <a:chExt cx="1093087" cy="1497937"/>
          </a:xfrm>
        </p:grpSpPr>
        <p:sp>
          <p:nvSpPr>
            <p:cNvPr id="70" name="Arrow: Circular 23">
              <a:extLst>
                <a:ext uri="{FF2B5EF4-FFF2-40B4-BE49-F238E27FC236}">
                  <a16:creationId xmlns:a16="http://schemas.microsoft.com/office/drawing/2014/main" id="{C4BAD927-F2BC-7042-B677-32810301655F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1E2770A9-5D16-3144-A924-0F6D516F684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975F1224-CE43-D04D-8795-BC00AD2928F0}"/>
              </a:ext>
            </a:extLst>
          </p:cNvPr>
          <p:cNvGrpSpPr/>
          <p:nvPr/>
        </p:nvGrpSpPr>
        <p:grpSpPr>
          <a:xfrm>
            <a:off x="5596380" y="4569240"/>
            <a:ext cx="734865" cy="1497937"/>
            <a:chOff x="3429582" y="4461959"/>
            <a:chExt cx="1093087" cy="1497937"/>
          </a:xfrm>
        </p:grpSpPr>
        <p:sp>
          <p:nvSpPr>
            <p:cNvPr id="73" name="Arrow: Circular 23">
              <a:extLst>
                <a:ext uri="{FF2B5EF4-FFF2-40B4-BE49-F238E27FC236}">
                  <a16:creationId xmlns:a16="http://schemas.microsoft.com/office/drawing/2014/main" id="{161BB7FB-1788-E449-A4A7-5318871D7043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16C451C3-A1C3-C44D-88FE-D3D23BCB19F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28913FD-1315-C143-A117-65650B3ED512}"/>
              </a:ext>
            </a:extLst>
          </p:cNvPr>
          <p:cNvGrpSpPr/>
          <p:nvPr/>
        </p:nvGrpSpPr>
        <p:grpSpPr>
          <a:xfrm>
            <a:off x="6164484" y="4565488"/>
            <a:ext cx="734865" cy="1497937"/>
            <a:chOff x="3429582" y="4461959"/>
            <a:chExt cx="1093087" cy="1497937"/>
          </a:xfrm>
        </p:grpSpPr>
        <p:sp>
          <p:nvSpPr>
            <p:cNvPr id="76" name="Arrow: Circular 23">
              <a:extLst>
                <a:ext uri="{FF2B5EF4-FFF2-40B4-BE49-F238E27FC236}">
                  <a16:creationId xmlns:a16="http://schemas.microsoft.com/office/drawing/2014/main" id="{FC2FF912-C5C5-B74A-B523-7D44B42E69D4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14E674A-FDB6-1D43-9A85-BFA1DC497F8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C8067977-FEE0-4541-B0FD-AEFAE9E4F265}"/>
              </a:ext>
            </a:extLst>
          </p:cNvPr>
          <p:cNvGrpSpPr/>
          <p:nvPr/>
        </p:nvGrpSpPr>
        <p:grpSpPr>
          <a:xfrm>
            <a:off x="6732475" y="4565934"/>
            <a:ext cx="616889" cy="1497937"/>
            <a:chOff x="3429582" y="4461959"/>
            <a:chExt cx="979578" cy="1497937"/>
          </a:xfrm>
        </p:grpSpPr>
        <p:sp>
          <p:nvSpPr>
            <p:cNvPr id="79" name="Arrow: Circular 23">
              <a:extLst>
                <a:ext uri="{FF2B5EF4-FFF2-40B4-BE49-F238E27FC236}">
                  <a16:creationId xmlns:a16="http://schemas.microsoft.com/office/drawing/2014/main" id="{67BABDE8-292F-984C-B164-036429F5A582}"/>
                </a:ext>
              </a:extLst>
            </p:cNvPr>
            <p:cNvSpPr/>
            <p:nvPr/>
          </p:nvSpPr>
          <p:spPr>
            <a:xfrm>
              <a:off x="3429582" y="4755397"/>
              <a:ext cx="979578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5FCAC79-4827-ED4F-8F08-5BD965ED07D5}"/>
                </a:ext>
              </a:extLst>
            </p:cNvPr>
            <p:cNvSpPr txBox="1"/>
            <p:nvPr/>
          </p:nvSpPr>
          <p:spPr>
            <a:xfrm>
              <a:off x="3510825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2293B53-9BB9-F44F-BCD8-ED2E6EA06D0B}"/>
              </a:ext>
            </a:extLst>
          </p:cNvPr>
          <p:cNvGrpSpPr/>
          <p:nvPr/>
        </p:nvGrpSpPr>
        <p:grpSpPr>
          <a:xfrm>
            <a:off x="7132010" y="4569240"/>
            <a:ext cx="479016" cy="2003010"/>
            <a:chOff x="3176112" y="4466934"/>
            <a:chExt cx="1940207" cy="2003010"/>
          </a:xfrm>
        </p:grpSpPr>
        <p:sp>
          <p:nvSpPr>
            <p:cNvPr id="89" name="Arrow: Circular 23">
              <a:extLst>
                <a:ext uri="{FF2B5EF4-FFF2-40B4-BE49-F238E27FC236}">
                  <a16:creationId xmlns:a16="http://schemas.microsoft.com/office/drawing/2014/main" id="{0406C170-D752-1549-8AE6-E8B60F06A7EF}"/>
                </a:ext>
              </a:extLst>
            </p:cNvPr>
            <p:cNvSpPr/>
            <p:nvPr/>
          </p:nvSpPr>
          <p:spPr>
            <a:xfrm>
              <a:off x="3397302" y="4755397"/>
              <a:ext cx="770764" cy="1714547"/>
            </a:xfrm>
            <a:prstGeom prst="circularArrow">
              <a:avLst>
                <a:gd name="adj1" fmla="val 6561"/>
                <a:gd name="adj2" fmla="val 3760536"/>
                <a:gd name="adj3" fmla="val 20586248"/>
                <a:gd name="adj4" fmla="val 15861907"/>
                <a:gd name="adj5" fmla="val 10604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02FD3AFD-12A2-524D-9D63-3AB862F0B75B}"/>
                </a:ext>
              </a:extLst>
            </p:cNvPr>
            <p:cNvSpPr txBox="1"/>
            <p:nvPr/>
          </p:nvSpPr>
          <p:spPr>
            <a:xfrm>
              <a:off x="3176112" y="4466934"/>
              <a:ext cx="19402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FCAE9F2-1BD0-A445-B6C0-71C0DDE9E0C3}"/>
              </a:ext>
            </a:extLst>
          </p:cNvPr>
          <p:cNvGrpSpPr/>
          <p:nvPr/>
        </p:nvGrpSpPr>
        <p:grpSpPr>
          <a:xfrm>
            <a:off x="5841618" y="2041192"/>
            <a:ext cx="6020938" cy="967916"/>
            <a:chOff x="-4752450" y="1811629"/>
            <a:chExt cx="11236240" cy="1118961"/>
          </a:xfrm>
        </p:grpSpPr>
        <p:sp>
          <p:nvSpPr>
            <p:cNvPr id="82" name="Rounded Rectangular Callout 81">
              <a:extLst>
                <a:ext uri="{FF2B5EF4-FFF2-40B4-BE49-F238E27FC236}">
                  <a16:creationId xmlns:a16="http://schemas.microsoft.com/office/drawing/2014/main" id="{5154B0DA-BCDD-284E-B4D0-8A0E09C4B42A}"/>
                </a:ext>
              </a:extLst>
            </p:cNvPr>
            <p:cNvSpPr/>
            <p:nvPr/>
          </p:nvSpPr>
          <p:spPr>
            <a:xfrm rot="10800000">
              <a:off x="-4667039" y="1811629"/>
              <a:ext cx="11150829" cy="1118961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6451CF9-10D0-1F47-B275-4D83AC128352}"/>
                </a:ext>
              </a:extLst>
            </p:cNvPr>
            <p:cNvSpPr/>
            <p:nvPr/>
          </p:nvSpPr>
          <p:spPr>
            <a:xfrm>
              <a:off x="-4752450" y="2000052"/>
              <a:ext cx="11150830" cy="6760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Aft>
                  <a:spcPts val="2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How long was Sharon gone?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66F7AFBC-551B-1C48-8DE3-7BBC861B329D}"/>
              </a:ext>
            </a:extLst>
          </p:cNvPr>
          <p:cNvGrpSpPr/>
          <p:nvPr/>
        </p:nvGrpSpPr>
        <p:grpSpPr>
          <a:xfrm>
            <a:off x="5952495" y="3273047"/>
            <a:ext cx="5975171" cy="959558"/>
            <a:chOff x="-4667042" y="2083506"/>
            <a:chExt cx="11150830" cy="847084"/>
          </a:xfrm>
        </p:grpSpPr>
        <p:sp>
          <p:nvSpPr>
            <p:cNvPr id="92" name="Rounded Rectangular Callout 91">
              <a:extLst>
                <a:ext uri="{FF2B5EF4-FFF2-40B4-BE49-F238E27FC236}">
                  <a16:creationId xmlns:a16="http://schemas.microsoft.com/office/drawing/2014/main" id="{CB451512-0C15-EF4F-9823-C66BB0DEDEE4}"/>
                </a:ext>
              </a:extLst>
            </p:cNvPr>
            <p:cNvSpPr/>
            <p:nvPr/>
          </p:nvSpPr>
          <p:spPr>
            <a:xfrm rot="10800000">
              <a:off x="-4667042" y="2083506"/>
              <a:ext cx="11150830" cy="847084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11F0DFAA-B800-4F42-978E-706777BFD312}"/>
                </a:ext>
              </a:extLst>
            </p:cNvPr>
            <p:cNvSpPr/>
            <p:nvPr/>
          </p:nvSpPr>
          <p:spPr>
            <a:xfrm>
              <a:off x="-4667042" y="2241277"/>
              <a:ext cx="11029322" cy="5162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Aft>
                  <a:spcPts val="2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200" dirty="0">
                  <a:latin typeface="Century Gothic" panose="020B0502020202020204" pitchFamily="34" charset="0"/>
                </a:rPr>
                <a:t>She was gone for 41 minutes.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393C0C4-BC16-CD0F-43A4-B2A8D8384573}"/>
              </a:ext>
            </a:extLst>
          </p:cNvPr>
          <p:cNvGrpSpPr/>
          <p:nvPr/>
        </p:nvGrpSpPr>
        <p:grpSpPr>
          <a:xfrm>
            <a:off x="3440544" y="157563"/>
            <a:ext cx="8730098" cy="1484208"/>
            <a:chOff x="2426589" y="4661184"/>
            <a:chExt cx="10586718" cy="2330309"/>
          </a:xfrm>
        </p:grpSpPr>
        <p:sp>
          <p:nvSpPr>
            <p:cNvPr id="96" name="Rounded Rectangular Callout 95">
              <a:extLst>
                <a:ext uri="{FF2B5EF4-FFF2-40B4-BE49-F238E27FC236}">
                  <a16:creationId xmlns:a16="http://schemas.microsoft.com/office/drawing/2014/main" id="{01B40E18-A392-E125-0D65-D79816F22FFA}"/>
                </a:ext>
              </a:extLst>
            </p:cNvPr>
            <p:cNvSpPr/>
            <p:nvPr/>
          </p:nvSpPr>
          <p:spPr>
            <a:xfrm rot="10800000">
              <a:off x="2426589" y="4661184"/>
              <a:ext cx="10406050" cy="2330309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A9772B81-3C76-9FF3-A46E-7EE1FC96BCBB}"/>
                </a:ext>
              </a:extLst>
            </p:cNvPr>
            <p:cNvSpPr/>
            <p:nvPr/>
          </p:nvSpPr>
          <p:spPr>
            <a:xfrm>
              <a:off x="2448198" y="4746552"/>
              <a:ext cx="10565109" cy="21745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Sharon went to the mall at the time on the clock. She returned home at 4:26. How long was she gone?</a:t>
              </a:r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20C1F0D6-DD8B-E2AF-7B17-43C7B3ACECAE}"/>
              </a:ext>
            </a:extLst>
          </p:cNvPr>
          <p:cNvSpPr/>
          <p:nvPr/>
        </p:nvSpPr>
        <p:spPr>
          <a:xfrm>
            <a:off x="1988627" y="6138943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623AAD61-1D43-D6DE-BC75-47D41A992DC9}"/>
              </a:ext>
            </a:extLst>
          </p:cNvPr>
          <p:cNvSpPr/>
          <p:nvPr/>
        </p:nvSpPr>
        <p:spPr>
          <a:xfrm>
            <a:off x="6657265" y="6209575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2D4CE65-7DD7-CC4B-EB94-A2522889498B}"/>
              </a:ext>
            </a:extLst>
          </p:cNvPr>
          <p:cNvSpPr txBox="1"/>
          <p:nvPr/>
        </p:nvSpPr>
        <p:spPr>
          <a:xfrm>
            <a:off x="2717868" y="5828284"/>
            <a:ext cx="4615683" cy="30777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latin typeface="Century Gothic" panose="020B0502020202020204" pitchFamily="34" charset="0"/>
                <a:ea typeface="HelloAbracadabra" pitchFamily="2" charset="0"/>
              </a:rPr>
              <a:t>41 minutes</a:t>
            </a:r>
            <a:endParaRPr lang="en-US" sz="14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04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D30259-7F8D-C843-9E74-075D228F8F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5153" y="1487219"/>
            <a:ext cx="2961733" cy="2943450"/>
          </a:xfrm>
          <a:prstGeom prst="rect">
            <a:avLst/>
          </a:prstGeom>
        </p:spPr>
      </p:pic>
      <p:sp>
        <p:nvSpPr>
          <p:cNvPr id="112" name="TextBox 111">
            <a:extLst>
              <a:ext uri="{FF2B5EF4-FFF2-40B4-BE49-F238E27FC236}">
                <a16:creationId xmlns:a16="http://schemas.microsoft.com/office/drawing/2014/main" id="{81936856-259D-F448-8B81-C87F1386545F}"/>
              </a:ext>
            </a:extLst>
          </p:cNvPr>
          <p:cNvSpPr txBox="1"/>
          <p:nvPr/>
        </p:nvSpPr>
        <p:spPr>
          <a:xfrm>
            <a:off x="378786" y="934947"/>
            <a:ext cx="2485958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Time = 3:45</a:t>
            </a:r>
            <a:endParaRPr lang="en-US" sz="2800" b="1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F4F4647-AE65-DE4D-8DDE-1DE3616A9A31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B5998EF6-D4E3-EB41-8C0B-5746A2CE1E85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C24C9D5-79C6-F54B-8589-0B091B73423A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343D8BA1-EB68-644B-83C9-89A48A881A32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4E11DB6-468C-7D4F-982A-8AD44F7EA138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DB1FB54-EF0A-CF4C-A7EF-6D2879303BD2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5:00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37" name="Table 13">
            <a:extLst>
              <a:ext uri="{FF2B5EF4-FFF2-40B4-BE49-F238E27FC236}">
                <a16:creationId xmlns:a16="http://schemas.microsoft.com/office/drawing/2014/main" id="{008F4DBB-4FFA-FC48-8E2E-91DB2D8AA4A0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13917BAF-BD34-8743-BE75-C8743805DABD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1420175-6204-EB4C-91E7-6755C9B16041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6FCE149-15C3-794C-ADF6-8C44DDD65F2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1C0143B-1A08-124B-89E1-20A9D2EF4980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F5B23FA-082B-F04C-BD7D-35BCA35B65D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43D7185-F1E1-F743-B5BD-D5AEC9FEDF2C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8CFEE36-6C52-A34F-9598-725491B73F48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E1F75C-A3E5-614B-958C-B04805B725A4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77F5BFE-DA9A-D449-84D3-C31151D95921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BD0C1BF-0F10-C04F-B5EF-83C1F9050FDA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CAFEC80-AF75-8949-AF10-31B714E91F4E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84E1AD0-4106-C34E-BADA-50D203BEE8B7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00DDF85-63FD-8A45-8807-72B90AF6CE32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C183BD-ABFA-8A4B-9F42-ACD1660464E7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E23FC40-252B-C048-B8D3-E401C7964605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6646E40-480B-0441-926B-F016FC9A0FA5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584BB48-D615-2B44-8F4F-E76507CB39F5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79F329A-4CE9-484A-AF7F-ABB8873E4459}"/>
              </a:ext>
            </a:extLst>
          </p:cNvPr>
          <p:cNvSpPr txBox="1"/>
          <p:nvPr/>
        </p:nvSpPr>
        <p:spPr>
          <a:xfrm>
            <a:off x="2426642" y="5442544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3:45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480CD46-A935-3847-BD3C-B51EFBFA3B42}"/>
              </a:ext>
            </a:extLst>
          </p:cNvPr>
          <p:cNvGrpSpPr/>
          <p:nvPr/>
        </p:nvGrpSpPr>
        <p:grpSpPr>
          <a:xfrm>
            <a:off x="7144606" y="5777016"/>
            <a:ext cx="642144" cy="664006"/>
            <a:chOff x="9926987" y="5777016"/>
            <a:chExt cx="642144" cy="664006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11E69BF-CADD-8146-BD69-13632CB47477}"/>
                </a:ext>
              </a:extLst>
            </p:cNvPr>
            <p:cNvSpPr txBox="1"/>
            <p:nvPr/>
          </p:nvSpPr>
          <p:spPr>
            <a:xfrm>
              <a:off x="9926987" y="6087079"/>
              <a:ext cx="642144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>
                  <a:solidFill>
                    <a:srgbClr val="FF000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4:26</a:t>
              </a:r>
              <a:endParaRPr lang="en-US" sz="1700" b="1" baseline="0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6F9C4E1-7636-9E4B-98C0-255022F622C4}"/>
                </a:ext>
              </a:extLst>
            </p:cNvPr>
            <p:cNvCxnSpPr/>
            <p:nvPr/>
          </p:nvCxnSpPr>
          <p:spPr>
            <a:xfrm>
              <a:off x="10130931" y="5777016"/>
              <a:ext cx="0" cy="3474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968A74C-5E8A-1449-BEE5-6A32443972A8}"/>
              </a:ext>
            </a:extLst>
          </p:cNvPr>
          <p:cNvGrpSpPr/>
          <p:nvPr/>
        </p:nvGrpSpPr>
        <p:grpSpPr>
          <a:xfrm>
            <a:off x="2609103" y="4565477"/>
            <a:ext cx="930384" cy="1497937"/>
            <a:chOff x="3429582" y="4461959"/>
            <a:chExt cx="1093087" cy="1497937"/>
          </a:xfrm>
        </p:grpSpPr>
        <p:sp>
          <p:nvSpPr>
            <p:cNvPr id="58" name="Arrow: Circular 23">
              <a:extLst>
                <a:ext uri="{FF2B5EF4-FFF2-40B4-BE49-F238E27FC236}">
                  <a16:creationId xmlns:a16="http://schemas.microsoft.com/office/drawing/2014/main" id="{042029C1-B6BF-BB40-9B7A-8A1541F2753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94775543-40EC-CE42-A3CD-6F55A3668700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9ECFB46-4B35-4E4D-9E9B-6563F1110DC6}"/>
              </a:ext>
            </a:extLst>
          </p:cNvPr>
          <p:cNvGrpSpPr/>
          <p:nvPr/>
        </p:nvGrpSpPr>
        <p:grpSpPr>
          <a:xfrm>
            <a:off x="3317147" y="4562606"/>
            <a:ext cx="832531" cy="1497937"/>
            <a:chOff x="3429582" y="4461959"/>
            <a:chExt cx="1093087" cy="1497937"/>
          </a:xfrm>
        </p:grpSpPr>
        <p:sp>
          <p:nvSpPr>
            <p:cNvPr id="61" name="Arrow: Circular 23">
              <a:extLst>
                <a:ext uri="{FF2B5EF4-FFF2-40B4-BE49-F238E27FC236}">
                  <a16:creationId xmlns:a16="http://schemas.microsoft.com/office/drawing/2014/main" id="{48132AB3-05DB-0E4B-984C-20DC92DC0313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D0BFB3E1-29B0-BE49-B3AE-AEF3FFEB3545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448964F-B898-FF4B-9E11-E935699722D6}"/>
              </a:ext>
            </a:extLst>
          </p:cNvPr>
          <p:cNvGrpSpPr/>
          <p:nvPr/>
        </p:nvGrpSpPr>
        <p:grpSpPr>
          <a:xfrm>
            <a:off x="3975172" y="4565477"/>
            <a:ext cx="734865" cy="1497937"/>
            <a:chOff x="3429582" y="4461959"/>
            <a:chExt cx="1093087" cy="1497937"/>
          </a:xfrm>
        </p:grpSpPr>
        <p:sp>
          <p:nvSpPr>
            <p:cNvPr id="64" name="Arrow: Circular 23">
              <a:extLst>
                <a:ext uri="{FF2B5EF4-FFF2-40B4-BE49-F238E27FC236}">
                  <a16:creationId xmlns:a16="http://schemas.microsoft.com/office/drawing/2014/main" id="{990E8B32-D318-F64B-A335-9C8F5478EEE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4AB7164C-0AE0-5B4A-9406-E82478BBD5A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BDD582D-711D-F14F-8FC4-73AF3E40770C}"/>
              </a:ext>
            </a:extLst>
          </p:cNvPr>
          <p:cNvGrpSpPr/>
          <p:nvPr/>
        </p:nvGrpSpPr>
        <p:grpSpPr>
          <a:xfrm>
            <a:off x="4543162" y="4565923"/>
            <a:ext cx="688371" cy="1497937"/>
            <a:chOff x="3429582" y="4461959"/>
            <a:chExt cx="1093087" cy="1497937"/>
          </a:xfrm>
        </p:grpSpPr>
        <p:sp>
          <p:nvSpPr>
            <p:cNvPr id="67" name="Arrow: Circular 23">
              <a:extLst>
                <a:ext uri="{FF2B5EF4-FFF2-40B4-BE49-F238E27FC236}">
                  <a16:creationId xmlns:a16="http://schemas.microsoft.com/office/drawing/2014/main" id="{FC9CC3A2-9803-FF4C-BF00-99075793B459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4A3E1F36-0210-524E-8041-7C4D59898D2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7D0EC383-45BA-4044-9612-C2B906BC1149}"/>
              </a:ext>
            </a:extLst>
          </p:cNvPr>
          <p:cNvGrpSpPr/>
          <p:nvPr/>
        </p:nvGrpSpPr>
        <p:grpSpPr>
          <a:xfrm>
            <a:off x="5075235" y="4562606"/>
            <a:ext cx="681724" cy="1497937"/>
            <a:chOff x="3429582" y="4461959"/>
            <a:chExt cx="1093087" cy="1497937"/>
          </a:xfrm>
        </p:grpSpPr>
        <p:sp>
          <p:nvSpPr>
            <p:cNvPr id="70" name="Arrow: Circular 23">
              <a:extLst>
                <a:ext uri="{FF2B5EF4-FFF2-40B4-BE49-F238E27FC236}">
                  <a16:creationId xmlns:a16="http://schemas.microsoft.com/office/drawing/2014/main" id="{C4BAD927-F2BC-7042-B677-32810301655F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1E2770A9-5D16-3144-A924-0F6D516F684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975F1224-CE43-D04D-8795-BC00AD2928F0}"/>
              </a:ext>
            </a:extLst>
          </p:cNvPr>
          <p:cNvGrpSpPr/>
          <p:nvPr/>
        </p:nvGrpSpPr>
        <p:grpSpPr>
          <a:xfrm>
            <a:off x="5596380" y="4569240"/>
            <a:ext cx="734865" cy="1497937"/>
            <a:chOff x="3429582" y="4461959"/>
            <a:chExt cx="1093087" cy="1497937"/>
          </a:xfrm>
        </p:grpSpPr>
        <p:sp>
          <p:nvSpPr>
            <p:cNvPr id="73" name="Arrow: Circular 23">
              <a:extLst>
                <a:ext uri="{FF2B5EF4-FFF2-40B4-BE49-F238E27FC236}">
                  <a16:creationId xmlns:a16="http://schemas.microsoft.com/office/drawing/2014/main" id="{161BB7FB-1788-E449-A4A7-5318871D7043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16C451C3-A1C3-C44D-88FE-D3D23BCB19F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28913FD-1315-C143-A117-65650B3ED512}"/>
              </a:ext>
            </a:extLst>
          </p:cNvPr>
          <p:cNvGrpSpPr/>
          <p:nvPr/>
        </p:nvGrpSpPr>
        <p:grpSpPr>
          <a:xfrm>
            <a:off x="6164484" y="4565488"/>
            <a:ext cx="734865" cy="1497937"/>
            <a:chOff x="3429582" y="4461959"/>
            <a:chExt cx="1093087" cy="1497937"/>
          </a:xfrm>
        </p:grpSpPr>
        <p:sp>
          <p:nvSpPr>
            <p:cNvPr id="76" name="Arrow: Circular 23">
              <a:extLst>
                <a:ext uri="{FF2B5EF4-FFF2-40B4-BE49-F238E27FC236}">
                  <a16:creationId xmlns:a16="http://schemas.microsoft.com/office/drawing/2014/main" id="{FC2FF912-C5C5-B74A-B523-7D44B42E69D4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14E674A-FDB6-1D43-9A85-BFA1DC497F8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C8067977-FEE0-4541-B0FD-AEFAE9E4F265}"/>
              </a:ext>
            </a:extLst>
          </p:cNvPr>
          <p:cNvGrpSpPr/>
          <p:nvPr/>
        </p:nvGrpSpPr>
        <p:grpSpPr>
          <a:xfrm>
            <a:off x="6732475" y="4565934"/>
            <a:ext cx="616889" cy="1497937"/>
            <a:chOff x="3429582" y="4461959"/>
            <a:chExt cx="979578" cy="1497937"/>
          </a:xfrm>
        </p:grpSpPr>
        <p:sp>
          <p:nvSpPr>
            <p:cNvPr id="79" name="Arrow: Circular 23">
              <a:extLst>
                <a:ext uri="{FF2B5EF4-FFF2-40B4-BE49-F238E27FC236}">
                  <a16:creationId xmlns:a16="http://schemas.microsoft.com/office/drawing/2014/main" id="{67BABDE8-292F-984C-B164-036429F5A582}"/>
                </a:ext>
              </a:extLst>
            </p:cNvPr>
            <p:cNvSpPr/>
            <p:nvPr/>
          </p:nvSpPr>
          <p:spPr>
            <a:xfrm>
              <a:off x="3429582" y="4755397"/>
              <a:ext cx="979578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5FCAC79-4827-ED4F-8F08-5BD965ED07D5}"/>
                </a:ext>
              </a:extLst>
            </p:cNvPr>
            <p:cNvSpPr txBox="1"/>
            <p:nvPr/>
          </p:nvSpPr>
          <p:spPr>
            <a:xfrm>
              <a:off x="3510825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2293B53-9BB9-F44F-BCD8-ED2E6EA06D0B}"/>
              </a:ext>
            </a:extLst>
          </p:cNvPr>
          <p:cNvGrpSpPr/>
          <p:nvPr/>
        </p:nvGrpSpPr>
        <p:grpSpPr>
          <a:xfrm>
            <a:off x="7132010" y="4569240"/>
            <a:ext cx="479016" cy="2003010"/>
            <a:chOff x="3176112" y="4466934"/>
            <a:chExt cx="1940207" cy="2003010"/>
          </a:xfrm>
        </p:grpSpPr>
        <p:sp>
          <p:nvSpPr>
            <p:cNvPr id="89" name="Arrow: Circular 23">
              <a:extLst>
                <a:ext uri="{FF2B5EF4-FFF2-40B4-BE49-F238E27FC236}">
                  <a16:creationId xmlns:a16="http://schemas.microsoft.com/office/drawing/2014/main" id="{0406C170-D752-1549-8AE6-E8B60F06A7EF}"/>
                </a:ext>
              </a:extLst>
            </p:cNvPr>
            <p:cNvSpPr/>
            <p:nvPr/>
          </p:nvSpPr>
          <p:spPr>
            <a:xfrm>
              <a:off x="3397302" y="4755397"/>
              <a:ext cx="770764" cy="1714547"/>
            </a:xfrm>
            <a:prstGeom prst="circularArrow">
              <a:avLst>
                <a:gd name="adj1" fmla="val 6561"/>
                <a:gd name="adj2" fmla="val 3760536"/>
                <a:gd name="adj3" fmla="val 20586248"/>
                <a:gd name="adj4" fmla="val 15861907"/>
                <a:gd name="adj5" fmla="val 10604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02FD3AFD-12A2-524D-9D63-3AB862F0B75B}"/>
                </a:ext>
              </a:extLst>
            </p:cNvPr>
            <p:cNvSpPr txBox="1"/>
            <p:nvPr/>
          </p:nvSpPr>
          <p:spPr>
            <a:xfrm>
              <a:off x="3176112" y="4466934"/>
              <a:ext cx="19402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FCAE9F2-1BD0-A445-B6C0-71C0DDE9E0C3}"/>
              </a:ext>
            </a:extLst>
          </p:cNvPr>
          <p:cNvGrpSpPr/>
          <p:nvPr/>
        </p:nvGrpSpPr>
        <p:grpSpPr>
          <a:xfrm>
            <a:off x="6281824" y="2289784"/>
            <a:ext cx="5685023" cy="1826270"/>
            <a:chOff x="-4667042" y="1811629"/>
            <a:chExt cx="11150830" cy="2111263"/>
          </a:xfrm>
        </p:grpSpPr>
        <p:sp>
          <p:nvSpPr>
            <p:cNvPr id="82" name="Rounded Rectangular Callout 81">
              <a:extLst>
                <a:ext uri="{FF2B5EF4-FFF2-40B4-BE49-F238E27FC236}">
                  <a16:creationId xmlns:a16="http://schemas.microsoft.com/office/drawing/2014/main" id="{5154B0DA-BCDD-284E-B4D0-8A0E09C4B42A}"/>
                </a:ext>
              </a:extLst>
            </p:cNvPr>
            <p:cNvSpPr/>
            <p:nvPr/>
          </p:nvSpPr>
          <p:spPr>
            <a:xfrm rot="10800000">
              <a:off x="-4667042" y="1811629"/>
              <a:ext cx="11150830" cy="2111263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6451CF9-10D0-1F47-B275-4D83AC128352}"/>
                </a:ext>
              </a:extLst>
            </p:cNvPr>
            <p:cNvSpPr/>
            <p:nvPr/>
          </p:nvSpPr>
          <p:spPr>
            <a:xfrm>
              <a:off x="-4149918" y="1948064"/>
              <a:ext cx="10548299" cy="1814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Can you think of another way to jump along the number line? Explain.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393C0C4-BC16-CD0F-43A4-B2A8D8384573}"/>
              </a:ext>
            </a:extLst>
          </p:cNvPr>
          <p:cNvGrpSpPr/>
          <p:nvPr/>
        </p:nvGrpSpPr>
        <p:grpSpPr>
          <a:xfrm>
            <a:off x="3440544" y="157563"/>
            <a:ext cx="8730098" cy="1484208"/>
            <a:chOff x="2426589" y="4661184"/>
            <a:chExt cx="10586718" cy="2330309"/>
          </a:xfrm>
        </p:grpSpPr>
        <p:sp>
          <p:nvSpPr>
            <p:cNvPr id="96" name="Rounded Rectangular Callout 95">
              <a:extLst>
                <a:ext uri="{FF2B5EF4-FFF2-40B4-BE49-F238E27FC236}">
                  <a16:creationId xmlns:a16="http://schemas.microsoft.com/office/drawing/2014/main" id="{01B40E18-A392-E125-0D65-D79816F22FFA}"/>
                </a:ext>
              </a:extLst>
            </p:cNvPr>
            <p:cNvSpPr/>
            <p:nvPr/>
          </p:nvSpPr>
          <p:spPr>
            <a:xfrm rot="10800000">
              <a:off x="2426589" y="4661184"/>
              <a:ext cx="10406050" cy="2330309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A9772B81-3C76-9FF3-A46E-7EE1FC96BCBB}"/>
                </a:ext>
              </a:extLst>
            </p:cNvPr>
            <p:cNvSpPr/>
            <p:nvPr/>
          </p:nvSpPr>
          <p:spPr>
            <a:xfrm>
              <a:off x="2448198" y="4746552"/>
              <a:ext cx="10565109" cy="21745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Sharon went to the mall at the time on the clock. She returned home at 4:26. How long was she gone?</a:t>
              </a:r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20C1F0D6-DD8B-E2AF-7B17-43C7B3ACECAE}"/>
              </a:ext>
            </a:extLst>
          </p:cNvPr>
          <p:cNvSpPr/>
          <p:nvPr/>
        </p:nvSpPr>
        <p:spPr>
          <a:xfrm>
            <a:off x="1988627" y="6138943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623AAD61-1D43-D6DE-BC75-47D41A992DC9}"/>
              </a:ext>
            </a:extLst>
          </p:cNvPr>
          <p:cNvSpPr/>
          <p:nvPr/>
        </p:nvSpPr>
        <p:spPr>
          <a:xfrm>
            <a:off x="6657265" y="6209575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2D4CE65-7DD7-CC4B-EB94-A2522889498B}"/>
              </a:ext>
            </a:extLst>
          </p:cNvPr>
          <p:cNvSpPr txBox="1"/>
          <p:nvPr/>
        </p:nvSpPr>
        <p:spPr>
          <a:xfrm>
            <a:off x="2717868" y="5828284"/>
            <a:ext cx="4615683" cy="30777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latin typeface="Century Gothic" panose="020B0502020202020204" pitchFamily="34" charset="0"/>
                <a:ea typeface="HelloAbracadabra" pitchFamily="2" charset="0"/>
              </a:rPr>
              <a:t>41 minutes</a:t>
            </a:r>
            <a:endParaRPr lang="en-US" sz="14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51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9A9771-D7BE-4C42-B927-71AF560135A0}"/>
              </a:ext>
            </a:extLst>
          </p:cNvPr>
          <p:cNvSpPr/>
          <p:nvPr/>
        </p:nvSpPr>
        <p:spPr>
          <a:xfrm>
            <a:off x="2114906" y="248387"/>
            <a:ext cx="8134709" cy="10156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14EE73-BD53-AD4A-B899-83BB841A999E}"/>
              </a:ext>
            </a:extLst>
          </p:cNvPr>
          <p:cNvSpPr/>
          <p:nvPr/>
        </p:nvSpPr>
        <p:spPr>
          <a:xfrm>
            <a:off x="2028645" y="166885"/>
            <a:ext cx="8134709" cy="10156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BB04AB-2F7C-EE47-ACCE-3E762488A700}"/>
              </a:ext>
            </a:extLst>
          </p:cNvPr>
          <p:cNvSpPr txBox="1"/>
          <p:nvPr/>
        </p:nvSpPr>
        <p:spPr>
          <a:xfrm>
            <a:off x="1942385" y="213051"/>
            <a:ext cx="8134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CHECK - 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AA132A-30CA-B84A-A477-429362C2C121}"/>
              </a:ext>
            </a:extLst>
          </p:cNvPr>
          <p:cNvSpPr txBox="1"/>
          <p:nvPr/>
        </p:nvSpPr>
        <p:spPr>
          <a:xfrm>
            <a:off x="370278" y="2290226"/>
            <a:ext cx="11623964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spcAft>
                <a:spcPts val="900"/>
              </a:spcAft>
              <a:buFont typeface="Wingdings" pitchFamily="2" charset="2"/>
              <a:buChar char="q"/>
            </a:pPr>
            <a:r>
              <a:rPr lang="en-US" sz="44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What did you notice?</a:t>
            </a:r>
          </a:p>
          <a:p>
            <a:pPr marL="571500" indent="-571500" algn="l">
              <a:spcAft>
                <a:spcPts val="900"/>
              </a:spcAft>
              <a:buFont typeface="Wingdings" pitchFamily="2" charset="2"/>
              <a:buChar char="q"/>
            </a:pPr>
            <a:r>
              <a:rPr lang="en-US" sz="44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Can you make a connection to anything else you already know? How?</a:t>
            </a:r>
          </a:p>
          <a:p>
            <a:pPr marL="571500" indent="-571500" algn="l">
              <a:spcAft>
                <a:spcPts val="900"/>
              </a:spcAft>
              <a:buFont typeface="Wingdings" pitchFamily="2" charset="2"/>
              <a:buChar char="q"/>
            </a:pPr>
            <a:r>
              <a:rPr lang="en-US" sz="44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Do you have 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457856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31E969-7A11-E544-AACF-4DD8E62D3CE9}"/>
              </a:ext>
            </a:extLst>
          </p:cNvPr>
          <p:cNvGrpSpPr>
            <a:grpSpLocks noChangeAspect="1"/>
          </p:cNvGrpSpPr>
          <p:nvPr/>
        </p:nvGrpSpPr>
        <p:grpSpPr>
          <a:xfrm>
            <a:off x="1064788" y="2621465"/>
            <a:ext cx="10062424" cy="1371600"/>
            <a:chOff x="2028645" y="143457"/>
            <a:chExt cx="8220970" cy="112059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D544B23-6705-A74C-B5CF-20F9546CEACF}"/>
                </a:ext>
              </a:extLst>
            </p:cNvPr>
            <p:cNvSpPr/>
            <p:nvPr userDrawn="1"/>
          </p:nvSpPr>
          <p:spPr>
            <a:xfrm>
              <a:off x="2114906" y="248387"/>
              <a:ext cx="8134709" cy="1015663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A240AF2-5DB2-5447-AAD9-D19151DDAAD8}"/>
                </a:ext>
              </a:extLst>
            </p:cNvPr>
            <p:cNvSpPr/>
            <p:nvPr userDrawn="1"/>
          </p:nvSpPr>
          <p:spPr>
            <a:xfrm>
              <a:off x="2028645" y="166885"/>
              <a:ext cx="8134709" cy="101566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39D02B1-B35D-0644-959D-914BC7220D67}"/>
                </a:ext>
              </a:extLst>
            </p:cNvPr>
            <p:cNvSpPr txBox="1"/>
            <p:nvPr userDrawn="1"/>
          </p:nvSpPr>
          <p:spPr>
            <a:xfrm>
              <a:off x="2028645" y="143457"/>
              <a:ext cx="8134709" cy="101566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 IT’S YOUR TURN</a:t>
              </a:r>
            </a:p>
          </p:txBody>
        </p:sp>
      </p:grpSp>
      <p:pic>
        <p:nvPicPr>
          <p:cNvPr id="6" name="Graphic 5" descr="Document with solid fill">
            <a:extLst>
              <a:ext uri="{FF2B5EF4-FFF2-40B4-BE49-F238E27FC236}">
                <a16:creationId xmlns:a16="http://schemas.microsoft.com/office/drawing/2014/main" id="{81343187-AF5F-E24E-881D-AC44B1914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0371" y="2664315"/>
            <a:ext cx="118872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781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85608C9-5ED5-B240-BBDD-AC4051541727}"/>
              </a:ext>
            </a:extLst>
          </p:cNvPr>
          <p:cNvGrpSpPr/>
          <p:nvPr/>
        </p:nvGrpSpPr>
        <p:grpSpPr>
          <a:xfrm>
            <a:off x="-812723" y="303882"/>
            <a:ext cx="14483902" cy="6409500"/>
            <a:chOff x="-812723" y="303882"/>
            <a:chExt cx="14483902" cy="6409500"/>
          </a:xfrm>
        </p:grpSpPr>
        <p:pic>
          <p:nvPicPr>
            <p:cNvPr id="3" name="Graphic 2" descr="Clock outline">
              <a:extLst>
                <a:ext uri="{FF2B5EF4-FFF2-40B4-BE49-F238E27FC236}">
                  <a16:creationId xmlns:a16="http://schemas.microsoft.com/office/drawing/2014/main" id="{3E8B1CCD-F561-1E4C-80FA-8F8E357155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395070" y="303882"/>
              <a:ext cx="6276109" cy="6276109"/>
            </a:xfrm>
            <a:prstGeom prst="rect">
              <a:avLst/>
            </a:prstGeom>
          </p:spPr>
        </p:pic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7A2CD96-D2C8-5246-B2A2-F73D5726A3C4}"/>
                </a:ext>
              </a:extLst>
            </p:cNvPr>
            <p:cNvGrpSpPr/>
            <p:nvPr/>
          </p:nvGrpSpPr>
          <p:grpSpPr>
            <a:xfrm>
              <a:off x="168965" y="5158902"/>
              <a:ext cx="1554480" cy="1554480"/>
              <a:chOff x="67285" y="1040325"/>
              <a:chExt cx="1554480" cy="1554480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4D71CBBA-132F-3F4A-827B-964F52EFF99A}"/>
                  </a:ext>
                </a:extLst>
              </p:cNvPr>
              <p:cNvSpPr/>
              <p:nvPr userDrawn="1"/>
            </p:nvSpPr>
            <p:spPr>
              <a:xfrm rot="21099380">
                <a:off x="594022" y="1376952"/>
                <a:ext cx="538895" cy="879692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3" name="Picture 12" descr="A black and white logo&#10;&#10;Description automatically generated with low confidence">
                <a:extLst>
                  <a:ext uri="{FF2B5EF4-FFF2-40B4-BE49-F238E27FC236}">
                    <a16:creationId xmlns:a16="http://schemas.microsoft.com/office/drawing/2014/main" id="{97EC0FF6-8E15-DD49-BF07-CEE435EE43A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285" y="1040325"/>
                <a:ext cx="1554480" cy="1554480"/>
              </a:xfrm>
              <a:prstGeom prst="rect">
                <a:avLst/>
              </a:prstGeom>
            </p:spPr>
          </p:pic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FC815C3-0A63-4B4B-9027-47476888CE1B}"/>
                </a:ext>
              </a:extLst>
            </p:cNvPr>
            <p:cNvGrpSpPr/>
            <p:nvPr/>
          </p:nvGrpSpPr>
          <p:grpSpPr>
            <a:xfrm>
              <a:off x="2063697" y="5158902"/>
              <a:ext cx="6616477" cy="1025545"/>
              <a:chOff x="2189207" y="5158902"/>
              <a:chExt cx="6616477" cy="1025545"/>
            </a:xfrm>
          </p:grpSpPr>
          <p:sp>
            <p:nvSpPr>
              <p:cNvPr id="10" name="Rounded Rectangular Callout 9">
                <a:extLst>
                  <a:ext uri="{FF2B5EF4-FFF2-40B4-BE49-F238E27FC236}">
                    <a16:creationId xmlns:a16="http://schemas.microsoft.com/office/drawing/2014/main" id="{EA030701-1ADC-7340-AC23-FADD107DB1B9}"/>
                  </a:ext>
                </a:extLst>
              </p:cNvPr>
              <p:cNvSpPr/>
              <p:nvPr userDrawn="1"/>
            </p:nvSpPr>
            <p:spPr>
              <a:xfrm>
                <a:off x="2189207" y="5158902"/>
                <a:ext cx="6616477" cy="1025545"/>
              </a:xfrm>
              <a:prstGeom prst="wedgeRoundRectCallout">
                <a:avLst>
                  <a:gd name="adj1" fmla="val -55293"/>
                  <a:gd name="adj2" fmla="val 37775"/>
                  <a:gd name="adj3" fmla="val 16667"/>
                </a:avLst>
              </a:prstGeom>
              <a:solidFill>
                <a:srgbClr val="FFE6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3D25BF9-4AA0-C84F-80E2-6D467120A629}"/>
                  </a:ext>
                </a:extLst>
              </p:cNvPr>
              <p:cNvSpPr/>
              <p:nvPr userDrawn="1"/>
            </p:nvSpPr>
            <p:spPr>
              <a:xfrm>
                <a:off x="2314717" y="5223028"/>
                <a:ext cx="649096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4800" b="1" dirty="0">
                    <a:latin typeface="Century Gothic" panose="020B0502020202020204" pitchFamily="34" charset="0"/>
                  </a:rPr>
                  <a:t>How did you solve it? </a:t>
                </a:r>
                <a:endParaRPr lang="en-US" sz="4800" b="1" i="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BD9E2B1-6FE9-074E-AFBF-FA22FAE0CF69}"/>
                </a:ext>
              </a:extLst>
            </p:cNvPr>
            <p:cNvSpPr/>
            <p:nvPr/>
          </p:nvSpPr>
          <p:spPr>
            <a:xfrm>
              <a:off x="575071" y="2492551"/>
              <a:ext cx="2296747" cy="362303"/>
            </a:xfrm>
            <a:prstGeom prst="rect">
              <a:avLst/>
            </a:prstGeom>
            <a:solidFill>
              <a:srgbClr val="00F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096DE2D-F247-E04B-8A4F-9382A39C3A3E}"/>
                </a:ext>
              </a:extLst>
            </p:cNvPr>
            <p:cNvSpPr/>
            <p:nvPr/>
          </p:nvSpPr>
          <p:spPr>
            <a:xfrm>
              <a:off x="3183382" y="1413491"/>
              <a:ext cx="2580109" cy="362303"/>
            </a:xfrm>
            <a:prstGeom prst="rect">
              <a:avLst/>
            </a:prstGeom>
            <a:solidFill>
              <a:srgbClr val="00F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BDB036C-FB52-E148-80AB-1B32895638C4}"/>
                </a:ext>
              </a:extLst>
            </p:cNvPr>
            <p:cNvSpPr/>
            <p:nvPr/>
          </p:nvSpPr>
          <p:spPr>
            <a:xfrm>
              <a:off x="-812723" y="1908754"/>
              <a:ext cx="9786391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6000" b="1" dirty="0">
                  <a:latin typeface="Century Gothic" panose="020B0502020202020204" pitchFamily="34" charset="0"/>
                </a:rPr>
                <a:t>Check Your Answers </a:t>
              </a:r>
              <a:endParaRPr lang="en-US" sz="6000" b="1" i="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B6233C6-D261-654F-9F26-525367E3243E}"/>
                </a:ext>
              </a:extLst>
            </p:cNvPr>
            <p:cNvSpPr/>
            <p:nvPr/>
          </p:nvSpPr>
          <p:spPr>
            <a:xfrm>
              <a:off x="-579632" y="825831"/>
              <a:ext cx="863374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6000" b="1" dirty="0">
                  <a:latin typeface="Century Gothic" panose="020B0502020202020204" pitchFamily="34" charset="0"/>
                </a:rPr>
                <a:t>Time to Discuss and</a:t>
              </a:r>
              <a:endParaRPr lang="en-US" sz="6000" b="1" i="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7526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</a:t>
                </a:r>
                <a:r>
                  <a:rPr lang="en-US" sz="3000" b="1" dirty="0">
                    <a:latin typeface="Century Gothic" panose="020B0502020202020204" pitchFamily="34" charset="0"/>
                    <a:ea typeface="HelloAbracadabra" pitchFamily="2" charset="0"/>
                  </a:rPr>
                  <a:t>1</a:t>
                </a:r>
                <a:endParaRPr lang="en-US" sz="3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endParaRP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A059AEA9-1201-6645-9308-D4A40D0B1BA4}"/>
              </a:ext>
            </a:extLst>
          </p:cNvPr>
          <p:cNvSpPr txBox="1"/>
          <p:nvPr/>
        </p:nvSpPr>
        <p:spPr>
          <a:xfrm>
            <a:off x="3314052" y="1705"/>
            <a:ext cx="9200912" cy="1436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2800" b="1" dirty="0">
                <a:latin typeface="Century Gothic" panose="020B0502020202020204" pitchFamily="34" charset="0"/>
              </a:rPr>
              <a:t>Juan started cooking breakfast at the time on the clock. He finished at 9:17 a.m. </a:t>
            </a:r>
          </a:p>
          <a:p>
            <a:pPr>
              <a:spcAft>
                <a:spcPts val="400"/>
              </a:spcAft>
            </a:pPr>
            <a:r>
              <a:rPr lang="en-US" sz="2800" b="1" dirty="0">
                <a:latin typeface="Century Gothic" panose="020B0502020202020204" pitchFamily="34" charset="0"/>
              </a:rPr>
              <a:t>How long did it take Juan to cook breakfast?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1389300-073E-A540-B65A-A8054843D724}"/>
              </a:ext>
            </a:extLst>
          </p:cNvPr>
          <p:cNvSpPr txBox="1"/>
          <p:nvPr/>
        </p:nvSpPr>
        <p:spPr>
          <a:xfrm>
            <a:off x="3073961" y="2595226"/>
            <a:ext cx="29098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Time = ________</a:t>
            </a:r>
            <a:endParaRPr lang="en-US" sz="2800" b="1" dirty="0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4A9EACC7-1A54-C14C-85A9-CE237FB1C3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229" y="1381480"/>
            <a:ext cx="2961732" cy="2943449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C13CEFA5-8E35-954D-8114-F246F58E6CEA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7DEEAD8B-5416-B249-9749-1972DD28EF5D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C9F55B6-F753-6141-AD6F-676AF649B092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07AD099-A0E7-5744-89C8-EABBB8FFD1CB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F8B11D22-E1FA-004A-937D-6D5CD3A4EC7C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7E2211E-88CD-BF45-AA99-A164AF523263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34" name="Table 13">
            <a:extLst>
              <a:ext uri="{FF2B5EF4-FFF2-40B4-BE49-F238E27FC236}">
                <a16:creationId xmlns:a16="http://schemas.microsoft.com/office/drawing/2014/main" id="{74A7C25E-F7B5-A84F-9C50-63211C03C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553341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AEA5A360-BD37-B741-B954-93C3415D8281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8:40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FD12F6F-3D7C-6646-8F0E-6BD66448BAED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8:45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14C39A9-DB88-FE42-B8E6-0ED1503389E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8:50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84418D7-7AF7-154C-A610-B09516F569FF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8:55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6795FD5-1830-1143-9A9E-F4539C37768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4F6C31E-CB59-B74A-8B5B-7ADDF7B4B553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4168021-457A-3944-BD4C-86D922739A9F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D804EFD-83C9-3548-8D74-8A42581B9AFD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C0A89CE-2C20-B74A-A921-2E8E01769FF8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BF8A4A-017B-1B4A-9C76-A2715C7BC115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E7F0A9B-EF8E-EC41-96DB-D734C704F7BD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E1229A1-C68B-9240-B559-972CA55844EE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762B8E7-1031-DE43-8443-40BF7492985B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BF50729-955C-7342-B002-0337765E8472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899A007-0893-0845-A349-45E8DC2A08EB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22B47CA-4C5A-AA41-AC69-DCDE1BBE36B9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2F1F89A-7EE0-6F4C-8113-0C113D7E94D4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8:35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1830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</a:t>
                </a:r>
                <a:r>
                  <a:rPr lang="en-US" sz="3000" b="1" dirty="0">
                    <a:latin typeface="Century Gothic" panose="020B0502020202020204" pitchFamily="34" charset="0"/>
                    <a:ea typeface="HelloAbracadabra" pitchFamily="2" charset="0"/>
                  </a:rPr>
                  <a:t>1</a:t>
                </a:r>
                <a:endParaRPr lang="en-US" sz="3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endParaRP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pic>
        <p:nvPicPr>
          <p:cNvPr id="75" name="Picture 74">
            <a:extLst>
              <a:ext uri="{FF2B5EF4-FFF2-40B4-BE49-F238E27FC236}">
                <a16:creationId xmlns:a16="http://schemas.microsoft.com/office/drawing/2014/main" id="{4A9EACC7-1A54-C14C-85A9-CE237FB1C3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229" y="1381480"/>
            <a:ext cx="2961732" cy="2943449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C13CEFA5-8E35-954D-8114-F246F58E6CEA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7DEEAD8B-5416-B249-9749-1972DD28EF5D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C9F55B6-F753-6141-AD6F-676AF649B092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07AD099-A0E7-5744-89C8-EABBB8FFD1CB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F8B11D22-E1FA-004A-937D-6D5CD3A4EC7C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7E2211E-88CD-BF45-AA99-A164AF523263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34" name="Table 13">
            <a:extLst>
              <a:ext uri="{FF2B5EF4-FFF2-40B4-BE49-F238E27FC236}">
                <a16:creationId xmlns:a16="http://schemas.microsoft.com/office/drawing/2014/main" id="{74A7C25E-F7B5-A84F-9C50-63211C03CD35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AEA5A360-BD37-B741-B954-93C3415D8281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8:40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FD12F6F-3D7C-6646-8F0E-6BD66448BAED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8:45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14C39A9-DB88-FE42-B8E6-0ED1503389E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8:50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84418D7-7AF7-154C-A610-B09516F569FF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8:55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6795FD5-1830-1143-9A9E-F4539C37768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4F6C31E-CB59-B74A-8B5B-7ADDF7B4B553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4168021-457A-3944-BD4C-86D922739A9F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D804EFD-83C9-3548-8D74-8A42581B9AFD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C0A89CE-2C20-B74A-A921-2E8E01769FF8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BF8A4A-017B-1B4A-9C76-A2715C7BC115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E7F0A9B-EF8E-EC41-96DB-D734C704F7BD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E1229A1-C68B-9240-B559-972CA55844EE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762B8E7-1031-DE43-8443-40BF7492985B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BF50729-955C-7342-B002-0337765E8472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899A007-0893-0845-A349-45E8DC2A08EB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22B47CA-4C5A-AA41-AC69-DCDE1BBE36B9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2F1F89A-7EE0-6F4C-8113-0C113D7E94D4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8:35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236DE83-BCD0-CB43-ABE8-D86501269ECE}"/>
              </a:ext>
            </a:extLst>
          </p:cNvPr>
          <p:cNvSpPr txBox="1"/>
          <p:nvPr/>
        </p:nvSpPr>
        <p:spPr>
          <a:xfrm>
            <a:off x="3073962" y="2595226"/>
            <a:ext cx="24859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Time = 8:50</a:t>
            </a:r>
            <a:endParaRPr lang="en-US" sz="2800" b="1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564A86C-2275-D545-89EA-74A968CB1D5C}"/>
              </a:ext>
            </a:extLst>
          </p:cNvPr>
          <p:cNvSpPr txBox="1"/>
          <p:nvPr/>
        </p:nvSpPr>
        <p:spPr>
          <a:xfrm>
            <a:off x="5769444" y="1864182"/>
            <a:ext cx="5946665" cy="2031325"/>
          </a:xfrm>
          <a:prstGeom prst="rect">
            <a:avLst/>
          </a:prstGeom>
          <a:solidFill>
            <a:srgbClr val="85DFFF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It took Juan 27 minutes to cook breakfast.</a:t>
            </a:r>
          </a:p>
          <a:p>
            <a:endParaRPr lang="en-US" sz="1400" baseline="0" dirty="0">
              <a:latin typeface="Century Gothic" panose="020B0502020202020204" pitchFamily="34" charset="0"/>
              <a:ea typeface="HelloAbracadabra" pitchFamily="2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Note: Jumps on the number line may vary.</a:t>
            </a:r>
            <a:endParaRPr lang="en-US" sz="280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446D139-9769-C24F-B2BA-C2F08B920547}"/>
              </a:ext>
            </a:extLst>
          </p:cNvPr>
          <p:cNvSpPr txBox="1"/>
          <p:nvPr/>
        </p:nvSpPr>
        <p:spPr>
          <a:xfrm>
            <a:off x="2976443" y="5442544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8:50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FE82F2D-7341-FF43-A81E-3810ECA2E621}"/>
              </a:ext>
            </a:extLst>
          </p:cNvPr>
          <p:cNvGrpSpPr/>
          <p:nvPr/>
        </p:nvGrpSpPr>
        <p:grpSpPr>
          <a:xfrm>
            <a:off x="6025931" y="5785725"/>
            <a:ext cx="642144" cy="655297"/>
            <a:chOff x="9866024" y="5785725"/>
            <a:chExt cx="642144" cy="655297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FEEB5CD6-F594-A441-BE0B-4D15ED105590}"/>
                </a:ext>
              </a:extLst>
            </p:cNvPr>
            <p:cNvSpPr txBox="1"/>
            <p:nvPr/>
          </p:nvSpPr>
          <p:spPr>
            <a:xfrm>
              <a:off x="9866024" y="6087079"/>
              <a:ext cx="642144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>
                  <a:solidFill>
                    <a:srgbClr val="FF000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9:17</a:t>
              </a:r>
              <a:endParaRPr lang="en-US" sz="1700" b="1" baseline="0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C1045EF7-D431-B540-B0E4-B43DF84A7374}"/>
                </a:ext>
              </a:extLst>
            </p:cNvPr>
            <p:cNvCxnSpPr/>
            <p:nvPr/>
          </p:nvCxnSpPr>
          <p:spPr>
            <a:xfrm>
              <a:off x="10130931" y="5785725"/>
              <a:ext cx="0" cy="3474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8002C6D-582B-904D-B26B-61B2EA28102B}"/>
              </a:ext>
            </a:extLst>
          </p:cNvPr>
          <p:cNvGrpSpPr/>
          <p:nvPr/>
        </p:nvGrpSpPr>
        <p:grpSpPr>
          <a:xfrm>
            <a:off x="3100122" y="4622627"/>
            <a:ext cx="930384" cy="1497937"/>
            <a:chOff x="3429582" y="4461959"/>
            <a:chExt cx="1093087" cy="1497937"/>
          </a:xfrm>
        </p:grpSpPr>
        <p:sp>
          <p:nvSpPr>
            <p:cNvPr id="59" name="Arrow: Circular 23">
              <a:extLst>
                <a:ext uri="{FF2B5EF4-FFF2-40B4-BE49-F238E27FC236}">
                  <a16:creationId xmlns:a16="http://schemas.microsoft.com/office/drawing/2014/main" id="{E37E993F-3B98-AB49-AB15-925BA15E5503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B2176FA-65FE-F74F-9CE0-9963079D979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E5EA1A0-7075-4544-9F53-3B120AC8E4A0}"/>
              </a:ext>
            </a:extLst>
          </p:cNvPr>
          <p:cNvGrpSpPr/>
          <p:nvPr/>
        </p:nvGrpSpPr>
        <p:grpSpPr>
          <a:xfrm>
            <a:off x="3808166" y="4619756"/>
            <a:ext cx="832531" cy="1497937"/>
            <a:chOff x="3429582" y="4461959"/>
            <a:chExt cx="1093087" cy="1497937"/>
          </a:xfrm>
        </p:grpSpPr>
        <p:sp>
          <p:nvSpPr>
            <p:cNvPr id="64" name="Arrow: Circular 23">
              <a:extLst>
                <a:ext uri="{FF2B5EF4-FFF2-40B4-BE49-F238E27FC236}">
                  <a16:creationId xmlns:a16="http://schemas.microsoft.com/office/drawing/2014/main" id="{F8C210B6-520D-794D-87C5-1F2FA9E8DD86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4C9B926-5D57-2348-BE9F-B994FC19BA4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C728589-F64A-4C4A-8C4C-7BE0206028C0}"/>
              </a:ext>
            </a:extLst>
          </p:cNvPr>
          <p:cNvGrpSpPr/>
          <p:nvPr/>
        </p:nvGrpSpPr>
        <p:grpSpPr>
          <a:xfrm>
            <a:off x="4466191" y="4622627"/>
            <a:ext cx="734865" cy="1497937"/>
            <a:chOff x="3429582" y="4461959"/>
            <a:chExt cx="1093087" cy="1497937"/>
          </a:xfrm>
        </p:grpSpPr>
        <p:sp>
          <p:nvSpPr>
            <p:cNvPr id="67" name="Arrow: Circular 23">
              <a:extLst>
                <a:ext uri="{FF2B5EF4-FFF2-40B4-BE49-F238E27FC236}">
                  <a16:creationId xmlns:a16="http://schemas.microsoft.com/office/drawing/2014/main" id="{1B306CE3-8FA5-EE4E-98A5-DDB5C61A336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FB0DCBAE-DF95-D246-82B9-7BDFC34CF5F1}"/>
                </a:ext>
              </a:extLst>
            </p:cNvPr>
            <p:cNvSpPr txBox="1"/>
            <p:nvPr/>
          </p:nvSpPr>
          <p:spPr>
            <a:xfrm>
              <a:off x="3557367" y="4461959"/>
              <a:ext cx="7847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B1623C58-71FE-144E-9336-FCA69A54574C}"/>
              </a:ext>
            </a:extLst>
          </p:cNvPr>
          <p:cNvGrpSpPr/>
          <p:nvPr/>
        </p:nvGrpSpPr>
        <p:grpSpPr>
          <a:xfrm>
            <a:off x="5034181" y="4623073"/>
            <a:ext cx="688371" cy="1497937"/>
            <a:chOff x="3429582" y="4461959"/>
            <a:chExt cx="1093087" cy="1497937"/>
          </a:xfrm>
        </p:grpSpPr>
        <p:sp>
          <p:nvSpPr>
            <p:cNvPr id="70" name="Arrow: Circular 23">
              <a:extLst>
                <a:ext uri="{FF2B5EF4-FFF2-40B4-BE49-F238E27FC236}">
                  <a16:creationId xmlns:a16="http://schemas.microsoft.com/office/drawing/2014/main" id="{1585665D-6BD7-714D-8C25-770526580EFA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242493E-C666-D04D-B0D9-61C53214099C}"/>
                </a:ext>
              </a:extLst>
            </p:cNvPr>
            <p:cNvSpPr txBox="1"/>
            <p:nvPr/>
          </p:nvSpPr>
          <p:spPr>
            <a:xfrm>
              <a:off x="3557368" y="4461959"/>
              <a:ext cx="7847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BED6F47-BA2E-D847-A0BF-6274D2C777A0}"/>
              </a:ext>
            </a:extLst>
          </p:cNvPr>
          <p:cNvGrpSpPr/>
          <p:nvPr/>
        </p:nvGrpSpPr>
        <p:grpSpPr>
          <a:xfrm>
            <a:off x="5566253" y="4619756"/>
            <a:ext cx="614902" cy="1497937"/>
            <a:chOff x="3429582" y="4461959"/>
            <a:chExt cx="985944" cy="1497937"/>
          </a:xfrm>
        </p:grpSpPr>
        <p:sp>
          <p:nvSpPr>
            <p:cNvPr id="73" name="Arrow: Circular 23">
              <a:extLst>
                <a:ext uri="{FF2B5EF4-FFF2-40B4-BE49-F238E27FC236}">
                  <a16:creationId xmlns:a16="http://schemas.microsoft.com/office/drawing/2014/main" id="{8EB31537-13C1-0F4C-86F5-7266C359F76B}"/>
                </a:ext>
              </a:extLst>
            </p:cNvPr>
            <p:cNvSpPr/>
            <p:nvPr/>
          </p:nvSpPr>
          <p:spPr>
            <a:xfrm>
              <a:off x="3429582" y="4755397"/>
              <a:ext cx="985944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4C23F35-0DF3-244C-9006-E72EDB901648}"/>
                </a:ext>
              </a:extLst>
            </p:cNvPr>
            <p:cNvSpPr txBox="1"/>
            <p:nvPr/>
          </p:nvSpPr>
          <p:spPr>
            <a:xfrm>
              <a:off x="3478114" y="4461959"/>
              <a:ext cx="7847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DFA0944-1A0A-2440-8580-207B5CE701BD}"/>
              </a:ext>
            </a:extLst>
          </p:cNvPr>
          <p:cNvGrpSpPr/>
          <p:nvPr/>
        </p:nvGrpSpPr>
        <p:grpSpPr>
          <a:xfrm>
            <a:off x="5901740" y="4662213"/>
            <a:ext cx="479016" cy="1975941"/>
            <a:chOff x="2897728" y="4494003"/>
            <a:chExt cx="1940207" cy="1975941"/>
          </a:xfrm>
        </p:grpSpPr>
        <p:sp>
          <p:nvSpPr>
            <p:cNvPr id="78" name="Arrow: Circular 23">
              <a:extLst>
                <a:ext uri="{FF2B5EF4-FFF2-40B4-BE49-F238E27FC236}">
                  <a16:creationId xmlns:a16="http://schemas.microsoft.com/office/drawing/2014/main" id="{E424F6A8-46F2-294B-B00C-01A104B410FF}"/>
                </a:ext>
              </a:extLst>
            </p:cNvPr>
            <p:cNvSpPr/>
            <p:nvPr/>
          </p:nvSpPr>
          <p:spPr>
            <a:xfrm>
              <a:off x="3397302" y="4755397"/>
              <a:ext cx="770764" cy="1714547"/>
            </a:xfrm>
            <a:prstGeom prst="circularArrow">
              <a:avLst>
                <a:gd name="adj1" fmla="val 6561"/>
                <a:gd name="adj2" fmla="val 3760536"/>
                <a:gd name="adj3" fmla="val 20586248"/>
                <a:gd name="adj4" fmla="val 15861907"/>
                <a:gd name="adj5" fmla="val 10604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D618CC25-7149-DC42-9239-BFB6E8EC4A15}"/>
                </a:ext>
              </a:extLst>
            </p:cNvPr>
            <p:cNvSpPr txBox="1"/>
            <p:nvPr/>
          </p:nvSpPr>
          <p:spPr>
            <a:xfrm>
              <a:off x="2897728" y="4494003"/>
              <a:ext cx="194020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</a:t>
              </a:r>
              <a:endParaRPr lang="en-US" sz="11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C313B2BC-3BE0-C157-B645-A78AFA4B4CCC}"/>
              </a:ext>
            </a:extLst>
          </p:cNvPr>
          <p:cNvSpPr txBox="1"/>
          <p:nvPr/>
        </p:nvSpPr>
        <p:spPr>
          <a:xfrm>
            <a:off x="3314052" y="1705"/>
            <a:ext cx="9200912" cy="1436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2800" b="1" dirty="0">
                <a:latin typeface="Century Gothic" panose="020B0502020202020204" pitchFamily="34" charset="0"/>
              </a:rPr>
              <a:t>Juan started cooking breakfast at the time on the clock. He finished at 9:17 a.m. </a:t>
            </a:r>
          </a:p>
          <a:p>
            <a:pPr>
              <a:spcAft>
                <a:spcPts val="400"/>
              </a:spcAft>
            </a:pPr>
            <a:r>
              <a:rPr lang="en-US" sz="2800" b="1" dirty="0">
                <a:latin typeface="Century Gothic" panose="020B0502020202020204" pitchFamily="34" charset="0"/>
              </a:rPr>
              <a:t>How long did it take Juan to cook breakfast?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F6F98C0-D744-21D8-F63B-9FA3E5CD9CC1}"/>
              </a:ext>
            </a:extLst>
          </p:cNvPr>
          <p:cNvSpPr/>
          <p:nvPr/>
        </p:nvSpPr>
        <p:spPr>
          <a:xfrm>
            <a:off x="2491102" y="6246284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B08DE62-BC86-4C21-BC83-CAC20BDD5905}"/>
              </a:ext>
            </a:extLst>
          </p:cNvPr>
          <p:cNvSpPr/>
          <p:nvPr/>
        </p:nvSpPr>
        <p:spPr>
          <a:xfrm>
            <a:off x="5462763" y="6248541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EAD1A1C7-C3A8-30B3-A2AE-A76495392AFD}"/>
              </a:ext>
            </a:extLst>
          </p:cNvPr>
          <p:cNvSpPr txBox="1"/>
          <p:nvPr/>
        </p:nvSpPr>
        <p:spPr>
          <a:xfrm>
            <a:off x="3289556" y="5818723"/>
            <a:ext cx="2986283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27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CE4A1CC6-ECEC-FC98-6B2C-6B4D884F2B26}"/>
              </a:ext>
            </a:extLst>
          </p:cNvPr>
          <p:cNvGrpSpPr/>
          <p:nvPr/>
        </p:nvGrpSpPr>
        <p:grpSpPr>
          <a:xfrm>
            <a:off x="6097604" y="4662428"/>
            <a:ext cx="479016" cy="1975726"/>
            <a:chOff x="3182220" y="4494218"/>
            <a:chExt cx="1940207" cy="1975726"/>
          </a:xfrm>
        </p:grpSpPr>
        <p:sp>
          <p:nvSpPr>
            <p:cNvPr id="84" name="Arrow: Circular 23">
              <a:extLst>
                <a:ext uri="{FF2B5EF4-FFF2-40B4-BE49-F238E27FC236}">
                  <a16:creationId xmlns:a16="http://schemas.microsoft.com/office/drawing/2014/main" id="{147EE543-6CA2-D57F-6418-74AABC141F7B}"/>
                </a:ext>
              </a:extLst>
            </p:cNvPr>
            <p:cNvSpPr/>
            <p:nvPr/>
          </p:nvSpPr>
          <p:spPr>
            <a:xfrm>
              <a:off x="3397302" y="4755397"/>
              <a:ext cx="770764" cy="1714547"/>
            </a:xfrm>
            <a:prstGeom prst="circularArrow">
              <a:avLst>
                <a:gd name="adj1" fmla="val 6561"/>
                <a:gd name="adj2" fmla="val 3760536"/>
                <a:gd name="adj3" fmla="val 20586248"/>
                <a:gd name="adj4" fmla="val 15861907"/>
                <a:gd name="adj5" fmla="val 10604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D1F54A8F-6E1E-8FC3-B765-0D5E95613C25}"/>
                </a:ext>
              </a:extLst>
            </p:cNvPr>
            <p:cNvSpPr txBox="1"/>
            <p:nvPr/>
          </p:nvSpPr>
          <p:spPr>
            <a:xfrm>
              <a:off x="3182220" y="4494218"/>
              <a:ext cx="194020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</a:t>
              </a:r>
              <a:endParaRPr lang="en-US" sz="11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3496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A68F10-413B-3F4F-8D17-D4106FD9D71C}"/>
              </a:ext>
            </a:extLst>
          </p:cNvPr>
          <p:cNvSpPr txBox="1"/>
          <p:nvPr/>
        </p:nvSpPr>
        <p:spPr>
          <a:xfrm>
            <a:off x="-52333" y="1915634"/>
            <a:ext cx="121923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MATH JOURNALS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834200-1FCF-4E4A-82D4-AE8E9BF9242E}"/>
              </a:ext>
            </a:extLst>
          </p:cNvPr>
          <p:cNvSpPr txBox="1"/>
          <p:nvPr/>
        </p:nvSpPr>
        <p:spPr>
          <a:xfrm>
            <a:off x="-194" y="1428187"/>
            <a:ext cx="1219238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B0F0"/>
                </a:solidFill>
                <a:latin typeface="Century Gothic" panose="020B0502020202020204" pitchFamily="34" charset="0"/>
                <a:ea typeface="HelloAbracadabra" pitchFamily="2" charset="0"/>
              </a:rPr>
              <a:t>MATH JOURNALS</a:t>
            </a:r>
            <a:r>
              <a:rPr lang="en-US" sz="13800" b="1" dirty="0">
                <a:solidFill>
                  <a:srgbClr val="00B0F0"/>
                </a:solidFill>
                <a:latin typeface="Century Gothic" panose="020B0502020202020204" pitchFamily="34" charset="0"/>
                <a:ea typeface="HelloAbracadabra" pitchFamily="2" charset="0"/>
              </a:rPr>
              <a:t> </a:t>
            </a:r>
            <a:endParaRPr lang="en-US" sz="16600" b="1" dirty="0">
              <a:solidFill>
                <a:srgbClr val="00B0F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E218B5-24CF-364A-A21F-CAF049B2B20E}"/>
              </a:ext>
            </a:extLst>
          </p:cNvPr>
          <p:cNvGrpSpPr>
            <a:grpSpLocks noChangeAspect="1"/>
          </p:cNvGrpSpPr>
          <p:nvPr/>
        </p:nvGrpSpPr>
        <p:grpSpPr>
          <a:xfrm rot="20886559">
            <a:off x="4377604" y="3516245"/>
            <a:ext cx="2926080" cy="2926080"/>
            <a:chOff x="51944" y="281458"/>
            <a:chExt cx="2108704" cy="2108704"/>
          </a:xfrm>
        </p:grpSpPr>
        <p:pic>
          <p:nvPicPr>
            <p:cNvPr id="5" name="Picture 4" descr="A picture containing text, outdoor, sign&#10;&#10;Description automatically generated">
              <a:extLst>
                <a:ext uri="{FF2B5EF4-FFF2-40B4-BE49-F238E27FC236}">
                  <a16:creationId xmlns:a16="http://schemas.microsoft.com/office/drawing/2014/main" id="{7D5D1878-F90D-7442-808A-7FE7D36DD0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44" y="281458"/>
              <a:ext cx="2108704" cy="2108704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739F092-AFF4-6C4E-A668-B59CF07A62A2}"/>
                </a:ext>
              </a:extLst>
            </p:cNvPr>
            <p:cNvSpPr/>
            <p:nvPr userDrawn="1"/>
          </p:nvSpPr>
          <p:spPr>
            <a:xfrm>
              <a:off x="1436913" y="824709"/>
              <a:ext cx="209006" cy="533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9714D5D-BD25-C049-A4D5-B8C9AA5380A4}"/>
              </a:ext>
            </a:extLst>
          </p:cNvPr>
          <p:cNvSpPr txBox="1"/>
          <p:nvPr/>
        </p:nvSpPr>
        <p:spPr>
          <a:xfrm>
            <a:off x="192463" y="687159"/>
            <a:ext cx="117027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TAKE OUT YOUR</a:t>
            </a:r>
          </a:p>
        </p:txBody>
      </p:sp>
    </p:spTree>
    <p:extLst>
      <p:ext uri="{BB962C8B-B14F-4D97-AF65-F5344CB8AC3E}">
        <p14:creationId xmlns:p14="http://schemas.microsoft.com/office/powerpoint/2010/main" val="17719049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#2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A059AEA9-1201-6645-9308-D4A40D0B1BA4}"/>
              </a:ext>
            </a:extLst>
          </p:cNvPr>
          <p:cNvSpPr txBox="1"/>
          <p:nvPr/>
        </p:nvSpPr>
        <p:spPr>
          <a:xfrm>
            <a:off x="137958" y="1323456"/>
            <a:ext cx="1191608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2800" b="1" dirty="0">
                <a:latin typeface="Century Gothic" panose="020B0502020202020204" pitchFamily="34" charset="0"/>
              </a:rPr>
              <a:t>Bryce went to a basketball game that started at 7:35 p.m. The game ended at 8:55 p.m. Use the number line to determine how long the basketball game lasted.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DAB18DBD-76D2-A046-8F51-EA809875A331}"/>
              </a:ext>
            </a:extLst>
          </p:cNvPr>
          <p:cNvGrpSpPr/>
          <p:nvPr/>
        </p:nvGrpSpPr>
        <p:grpSpPr>
          <a:xfrm>
            <a:off x="475890" y="4431363"/>
            <a:ext cx="11240219" cy="457200"/>
            <a:chOff x="475890" y="4902095"/>
            <a:chExt cx="11240219" cy="457200"/>
          </a:xfrm>
        </p:grpSpPr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18FF1EE6-1B77-A940-8263-4AA94DD468B8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EB2CE1E1-B4DA-8342-8461-7D3E79BBE59C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CDC52757-1E12-4542-A244-6482E9EE3AF2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B7E95268-DB9A-0A44-B6B8-57DE383D0E46}"/>
              </a:ext>
            </a:extLst>
          </p:cNvPr>
          <p:cNvSpPr txBox="1"/>
          <p:nvPr/>
        </p:nvSpPr>
        <p:spPr>
          <a:xfrm>
            <a:off x="10541887" y="4093527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95" name="Table 13">
            <a:extLst>
              <a:ext uri="{FF2B5EF4-FFF2-40B4-BE49-F238E27FC236}">
                <a16:creationId xmlns:a16="http://schemas.microsoft.com/office/drawing/2014/main" id="{B298B7EF-4C29-F845-AAB6-04FBA1FC0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305803"/>
              </p:ext>
            </p:extLst>
          </p:nvPr>
        </p:nvGraphicFramePr>
        <p:xfrm>
          <a:off x="1024931" y="4484984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96" name="TextBox 95">
            <a:extLst>
              <a:ext uri="{FF2B5EF4-FFF2-40B4-BE49-F238E27FC236}">
                <a16:creationId xmlns:a16="http://schemas.microsoft.com/office/drawing/2014/main" id="{F12D0335-2FFB-2049-92D2-8C2B77E24C5A}"/>
              </a:ext>
            </a:extLst>
          </p:cNvPr>
          <p:cNvSpPr txBox="1"/>
          <p:nvPr/>
        </p:nvSpPr>
        <p:spPr>
          <a:xfrm>
            <a:off x="1810060" y="4147314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46A7648-AEC0-DA47-B142-44EECAAA9F8A}"/>
              </a:ext>
            </a:extLst>
          </p:cNvPr>
          <p:cNvSpPr txBox="1"/>
          <p:nvPr/>
        </p:nvSpPr>
        <p:spPr>
          <a:xfrm>
            <a:off x="2360223" y="4147314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2F3B3CF-2EFD-7F4B-8214-612C88303CEB}"/>
              </a:ext>
            </a:extLst>
          </p:cNvPr>
          <p:cNvSpPr txBox="1"/>
          <p:nvPr/>
        </p:nvSpPr>
        <p:spPr>
          <a:xfrm>
            <a:off x="2960720" y="4146218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8443E79-5B98-AB45-8AC4-F7560ADA25B9}"/>
              </a:ext>
            </a:extLst>
          </p:cNvPr>
          <p:cNvSpPr txBox="1"/>
          <p:nvPr/>
        </p:nvSpPr>
        <p:spPr>
          <a:xfrm>
            <a:off x="3523528" y="4146217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ADC7C8C-5F0D-FE47-AB38-9FF31BAD5801}"/>
              </a:ext>
            </a:extLst>
          </p:cNvPr>
          <p:cNvSpPr txBox="1"/>
          <p:nvPr/>
        </p:nvSpPr>
        <p:spPr>
          <a:xfrm>
            <a:off x="4088525" y="4146217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0339DCB-86F0-BC4A-8DF4-7FF77530A069}"/>
              </a:ext>
            </a:extLst>
          </p:cNvPr>
          <p:cNvSpPr txBox="1"/>
          <p:nvPr/>
        </p:nvSpPr>
        <p:spPr>
          <a:xfrm>
            <a:off x="4644019" y="4145121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097A018-0C91-4340-A66A-C77AD1F9A050}"/>
              </a:ext>
            </a:extLst>
          </p:cNvPr>
          <p:cNvSpPr txBox="1"/>
          <p:nvPr/>
        </p:nvSpPr>
        <p:spPr>
          <a:xfrm>
            <a:off x="5221859" y="4145121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5D2A253-3511-9E4C-8846-4A5CCECAC6C6}"/>
              </a:ext>
            </a:extLst>
          </p:cNvPr>
          <p:cNvSpPr txBox="1"/>
          <p:nvPr/>
        </p:nvSpPr>
        <p:spPr>
          <a:xfrm>
            <a:off x="5769444" y="4144025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535D16B-F75C-7544-9343-AEA9037E7F08}"/>
              </a:ext>
            </a:extLst>
          </p:cNvPr>
          <p:cNvSpPr txBox="1"/>
          <p:nvPr/>
        </p:nvSpPr>
        <p:spPr>
          <a:xfrm>
            <a:off x="6298654" y="414402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87A9C77-F345-C34A-BD05-4B72591749FA}"/>
              </a:ext>
            </a:extLst>
          </p:cNvPr>
          <p:cNvSpPr txBox="1"/>
          <p:nvPr/>
        </p:nvSpPr>
        <p:spPr>
          <a:xfrm>
            <a:off x="6866510" y="4144024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36CF798-B709-8D46-B735-A7B57486049C}"/>
              </a:ext>
            </a:extLst>
          </p:cNvPr>
          <p:cNvSpPr txBox="1"/>
          <p:nvPr/>
        </p:nvSpPr>
        <p:spPr>
          <a:xfrm>
            <a:off x="7431982" y="4145121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E4C31F30-8633-3E41-B457-7CF4F3CD709F}"/>
              </a:ext>
            </a:extLst>
          </p:cNvPr>
          <p:cNvSpPr txBox="1"/>
          <p:nvPr/>
        </p:nvSpPr>
        <p:spPr>
          <a:xfrm>
            <a:off x="8004939" y="4144025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FEB02B9-2F42-1B45-9F9B-2B2A59DD937C}"/>
              </a:ext>
            </a:extLst>
          </p:cNvPr>
          <p:cNvSpPr txBox="1"/>
          <p:nvPr/>
        </p:nvSpPr>
        <p:spPr>
          <a:xfrm>
            <a:off x="8556001" y="414402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EC65ABF-B8DB-5E40-A790-27F8B0864B1D}"/>
              </a:ext>
            </a:extLst>
          </p:cNvPr>
          <p:cNvSpPr txBox="1"/>
          <p:nvPr/>
        </p:nvSpPr>
        <p:spPr>
          <a:xfrm>
            <a:off x="9112145" y="4144024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ABEB8F8-A5F0-F34B-B814-778D3B47AF6F}"/>
              </a:ext>
            </a:extLst>
          </p:cNvPr>
          <p:cNvSpPr txBox="1"/>
          <p:nvPr/>
        </p:nvSpPr>
        <p:spPr>
          <a:xfrm>
            <a:off x="9723853" y="4148073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79AF4459-C4BA-1C4C-AD99-B9A79500824E}"/>
              </a:ext>
            </a:extLst>
          </p:cNvPr>
          <p:cNvSpPr txBox="1"/>
          <p:nvPr/>
        </p:nvSpPr>
        <p:spPr>
          <a:xfrm>
            <a:off x="10254621" y="4148073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8:55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9883F05-BEEE-D74F-9676-1775A3DF7B93}"/>
              </a:ext>
            </a:extLst>
          </p:cNvPr>
          <p:cNvSpPr txBox="1"/>
          <p:nvPr/>
        </p:nvSpPr>
        <p:spPr>
          <a:xfrm>
            <a:off x="1111646" y="4149549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7:35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63D21B2-CA16-4A4D-BCD1-90DCEB28302E}"/>
              </a:ext>
            </a:extLst>
          </p:cNvPr>
          <p:cNvSpPr txBox="1"/>
          <p:nvPr/>
        </p:nvSpPr>
        <p:spPr>
          <a:xfrm>
            <a:off x="125276" y="4093527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7:30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5687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#2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797E7AA-2368-AA4E-9842-C063923129BF}"/>
              </a:ext>
            </a:extLst>
          </p:cNvPr>
          <p:cNvGrpSpPr/>
          <p:nvPr/>
        </p:nvGrpSpPr>
        <p:grpSpPr>
          <a:xfrm>
            <a:off x="475890" y="4431363"/>
            <a:ext cx="11240219" cy="457200"/>
            <a:chOff x="475890" y="4902095"/>
            <a:chExt cx="11240219" cy="457200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8A0C5772-828F-4241-B92C-DA3F8D5BD6D6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6D0B3880-7046-834E-B10A-67BEF39BB151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4ABE2DF9-A88E-E34C-9EEE-583BDA2ACCB3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9681C5BD-1E13-D640-896D-E9B564EBBF91}"/>
              </a:ext>
            </a:extLst>
          </p:cNvPr>
          <p:cNvSpPr txBox="1"/>
          <p:nvPr/>
        </p:nvSpPr>
        <p:spPr>
          <a:xfrm>
            <a:off x="10541887" y="4093527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42" name="Table 13">
            <a:extLst>
              <a:ext uri="{FF2B5EF4-FFF2-40B4-BE49-F238E27FC236}">
                <a16:creationId xmlns:a16="http://schemas.microsoft.com/office/drawing/2014/main" id="{28A7A217-3A6C-5542-9A70-83352D0C4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437347"/>
              </p:ext>
            </p:extLst>
          </p:nvPr>
        </p:nvGraphicFramePr>
        <p:xfrm>
          <a:off x="1024931" y="4484984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43" name="TextBox 42">
            <a:extLst>
              <a:ext uri="{FF2B5EF4-FFF2-40B4-BE49-F238E27FC236}">
                <a16:creationId xmlns:a16="http://schemas.microsoft.com/office/drawing/2014/main" id="{07E04CE9-5699-B743-B165-F887CE10225C}"/>
              </a:ext>
            </a:extLst>
          </p:cNvPr>
          <p:cNvSpPr txBox="1"/>
          <p:nvPr/>
        </p:nvSpPr>
        <p:spPr>
          <a:xfrm>
            <a:off x="1810060" y="4147314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1B56852-F081-EE48-9D5B-C2EEB8EA0EAA}"/>
              </a:ext>
            </a:extLst>
          </p:cNvPr>
          <p:cNvSpPr txBox="1"/>
          <p:nvPr/>
        </p:nvSpPr>
        <p:spPr>
          <a:xfrm>
            <a:off x="2360223" y="4147314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5D9CF8A-09ED-4445-9AFD-4BA2732CBB94}"/>
              </a:ext>
            </a:extLst>
          </p:cNvPr>
          <p:cNvSpPr txBox="1"/>
          <p:nvPr/>
        </p:nvSpPr>
        <p:spPr>
          <a:xfrm>
            <a:off x="2960720" y="4146218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EFEE1A6-C8CF-3C42-B7C6-D980040A94EB}"/>
              </a:ext>
            </a:extLst>
          </p:cNvPr>
          <p:cNvSpPr txBox="1"/>
          <p:nvPr/>
        </p:nvSpPr>
        <p:spPr>
          <a:xfrm>
            <a:off x="3523528" y="4146217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00D5F38-D832-614F-B4F0-B53418B0F512}"/>
              </a:ext>
            </a:extLst>
          </p:cNvPr>
          <p:cNvSpPr txBox="1"/>
          <p:nvPr/>
        </p:nvSpPr>
        <p:spPr>
          <a:xfrm>
            <a:off x="4088525" y="4146217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874E9E8-DC9B-C54E-B932-E651F7586F34}"/>
              </a:ext>
            </a:extLst>
          </p:cNvPr>
          <p:cNvSpPr txBox="1"/>
          <p:nvPr/>
        </p:nvSpPr>
        <p:spPr>
          <a:xfrm>
            <a:off x="4644019" y="4145121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CE425B6-6E11-FE45-A733-77290432F29E}"/>
              </a:ext>
            </a:extLst>
          </p:cNvPr>
          <p:cNvSpPr txBox="1"/>
          <p:nvPr/>
        </p:nvSpPr>
        <p:spPr>
          <a:xfrm>
            <a:off x="5221859" y="4145121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BCB073A-4797-E94C-A624-D4667CFD2F79}"/>
              </a:ext>
            </a:extLst>
          </p:cNvPr>
          <p:cNvSpPr txBox="1"/>
          <p:nvPr/>
        </p:nvSpPr>
        <p:spPr>
          <a:xfrm>
            <a:off x="5769444" y="4144025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50A6B93-77A3-1E46-87E8-8BA558BB21C9}"/>
              </a:ext>
            </a:extLst>
          </p:cNvPr>
          <p:cNvSpPr txBox="1"/>
          <p:nvPr/>
        </p:nvSpPr>
        <p:spPr>
          <a:xfrm>
            <a:off x="6298654" y="414402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B959436-2C74-AF40-8F8D-AA61DC0ADA40}"/>
              </a:ext>
            </a:extLst>
          </p:cNvPr>
          <p:cNvSpPr txBox="1"/>
          <p:nvPr/>
        </p:nvSpPr>
        <p:spPr>
          <a:xfrm>
            <a:off x="6866510" y="4144024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EEBD0EB-19CF-DB42-A34A-644FA096B0BF}"/>
              </a:ext>
            </a:extLst>
          </p:cNvPr>
          <p:cNvSpPr txBox="1"/>
          <p:nvPr/>
        </p:nvSpPr>
        <p:spPr>
          <a:xfrm>
            <a:off x="7431982" y="4145121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5DA5AD0-EBA5-FB47-A9A4-B20F71D1FA9F}"/>
              </a:ext>
            </a:extLst>
          </p:cNvPr>
          <p:cNvSpPr txBox="1"/>
          <p:nvPr/>
        </p:nvSpPr>
        <p:spPr>
          <a:xfrm>
            <a:off x="8004939" y="4144025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484CA00-1395-1542-8B28-491C496C5F13}"/>
              </a:ext>
            </a:extLst>
          </p:cNvPr>
          <p:cNvSpPr txBox="1"/>
          <p:nvPr/>
        </p:nvSpPr>
        <p:spPr>
          <a:xfrm>
            <a:off x="8556001" y="414402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1BBAB73-928F-0E40-A151-3431C59A5797}"/>
              </a:ext>
            </a:extLst>
          </p:cNvPr>
          <p:cNvSpPr txBox="1"/>
          <p:nvPr/>
        </p:nvSpPr>
        <p:spPr>
          <a:xfrm>
            <a:off x="9112145" y="4144024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3BAA8EE-619B-6F4A-BD29-F1FD2AF8ECE7}"/>
              </a:ext>
            </a:extLst>
          </p:cNvPr>
          <p:cNvSpPr txBox="1"/>
          <p:nvPr/>
        </p:nvSpPr>
        <p:spPr>
          <a:xfrm>
            <a:off x="9723853" y="4148073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414BEF1-B89B-004F-982E-466F8C416BD8}"/>
              </a:ext>
            </a:extLst>
          </p:cNvPr>
          <p:cNvSpPr txBox="1"/>
          <p:nvPr/>
        </p:nvSpPr>
        <p:spPr>
          <a:xfrm>
            <a:off x="10254621" y="4148073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8:55</a:t>
            </a:r>
            <a:endParaRPr lang="en-US" sz="15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BB33491-D304-8E49-8ACC-B34E684C775E}"/>
              </a:ext>
            </a:extLst>
          </p:cNvPr>
          <p:cNvSpPr txBox="1"/>
          <p:nvPr/>
        </p:nvSpPr>
        <p:spPr>
          <a:xfrm>
            <a:off x="1111646" y="4149549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7:35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A1737B1-F5E2-4C4F-B3F7-34ADF5BD63C7}"/>
              </a:ext>
            </a:extLst>
          </p:cNvPr>
          <p:cNvSpPr txBox="1"/>
          <p:nvPr/>
        </p:nvSpPr>
        <p:spPr>
          <a:xfrm>
            <a:off x="125276" y="4093527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7:30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0650E89-D56F-A742-9E85-E8A9613F90BE}"/>
              </a:ext>
            </a:extLst>
          </p:cNvPr>
          <p:cNvSpPr txBox="1"/>
          <p:nvPr/>
        </p:nvSpPr>
        <p:spPr>
          <a:xfrm>
            <a:off x="1901886" y="5534544"/>
            <a:ext cx="8529644" cy="1056700"/>
          </a:xfrm>
          <a:prstGeom prst="rect">
            <a:avLst/>
          </a:prstGeom>
          <a:solidFill>
            <a:srgbClr val="85DFFF"/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2800" dirty="0">
                <a:latin typeface="Century Gothic" panose="020B0502020202020204" pitchFamily="34" charset="0"/>
                <a:ea typeface="HelloAbracadabra" pitchFamily="2" charset="0"/>
              </a:rPr>
              <a:t>The basketball game lasted 8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 minutes.</a:t>
            </a:r>
          </a:p>
          <a:p>
            <a:pPr algn="ctr"/>
            <a:r>
              <a:rPr lang="en-US" sz="2800" dirty="0">
                <a:latin typeface="Century Gothic" panose="020B0502020202020204" pitchFamily="34" charset="0"/>
                <a:ea typeface="HelloAbracadabra" pitchFamily="2" charset="0"/>
              </a:rPr>
              <a:t>Note: Jumps on the number line may vary.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FE4AB49-97FE-E3AF-6A46-9450FC819549}"/>
              </a:ext>
            </a:extLst>
          </p:cNvPr>
          <p:cNvSpPr txBox="1"/>
          <p:nvPr/>
        </p:nvSpPr>
        <p:spPr>
          <a:xfrm>
            <a:off x="137958" y="1323456"/>
            <a:ext cx="1191608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2800" b="1" dirty="0">
                <a:latin typeface="Century Gothic" panose="020B0502020202020204" pitchFamily="34" charset="0"/>
              </a:rPr>
              <a:t>Bryce went to a basketball game that started at 7:35 p.m. The game ended at 8:55 p.m. Use the number line to determine how long the basketball game lasted.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62871CE-609E-FF0A-D86F-EDA69B5D9EF2}"/>
              </a:ext>
            </a:extLst>
          </p:cNvPr>
          <p:cNvSpPr/>
          <p:nvPr/>
        </p:nvSpPr>
        <p:spPr>
          <a:xfrm>
            <a:off x="777085" y="4717210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DCCE5C5C-F31B-EE64-6A54-18BA8A51954D}"/>
              </a:ext>
            </a:extLst>
          </p:cNvPr>
          <p:cNvSpPr/>
          <p:nvPr/>
        </p:nvSpPr>
        <p:spPr>
          <a:xfrm>
            <a:off x="9778754" y="4748415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1410D0FB-5F91-C357-DC6A-A674A3A294FF}"/>
              </a:ext>
            </a:extLst>
          </p:cNvPr>
          <p:cNvSpPr txBox="1"/>
          <p:nvPr/>
        </p:nvSpPr>
        <p:spPr>
          <a:xfrm>
            <a:off x="1599145" y="4491907"/>
            <a:ext cx="8953374" cy="369332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  <a:ea typeface="HelloAbracadabra" pitchFamily="2" charset="0"/>
              </a:rPr>
              <a:t>80 minutes</a:t>
            </a:r>
            <a:endParaRPr lang="en-US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3A3BD757-C9F9-C68D-ACB8-9C42D2E353A1}"/>
              </a:ext>
            </a:extLst>
          </p:cNvPr>
          <p:cNvGrpSpPr/>
          <p:nvPr/>
        </p:nvGrpSpPr>
        <p:grpSpPr>
          <a:xfrm>
            <a:off x="1405143" y="3343449"/>
            <a:ext cx="1505082" cy="1497937"/>
            <a:chOff x="3429582" y="4461959"/>
            <a:chExt cx="1093087" cy="1497937"/>
          </a:xfrm>
        </p:grpSpPr>
        <p:sp>
          <p:nvSpPr>
            <p:cNvPr id="113" name="Arrow: Circular 23">
              <a:extLst>
                <a:ext uri="{FF2B5EF4-FFF2-40B4-BE49-F238E27FC236}">
                  <a16:creationId xmlns:a16="http://schemas.microsoft.com/office/drawing/2014/main" id="{9A30D01C-4C6F-4A2F-35D4-12E7A0086EE2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05E603E0-E6A8-F534-B249-EAB5D269E03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73DA8EFB-1962-E888-3166-9C94355E170F}"/>
              </a:ext>
            </a:extLst>
          </p:cNvPr>
          <p:cNvGrpSpPr/>
          <p:nvPr/>
        </p:nvGrpSpPr>
        <p:grpSpPr>
          <a:xfrm>
            <a:off x="2607862" y="3340578"/>
            <a:ext cx="1422138" cy="1497937"/>
            <a:chOff x="3429582" y="4461959"/>
            <a:chExt cx="1093087" cy="1497937"/>
          </a:xfrm>
        </p:grpSpPr>
        <p:sp>
          <p:nvSpPr>
            <p:cNvPr id="116" name="Arrow: Circular 23">
              <a:extLst>
                <a:ext uri="{FF2B5EF4-FFF2-40B4-BE49-F238E27FC236}">
                  <a16:creationId xmlns:a16="http://schemas.microsoft.com/office/drawing/2014/main" id="{3E963E07-76C5-E1DA-F2D3-E6CB70EEE636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3A63E673-DF95-C74D-1FCE-F923A593D286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45684AED-E86C-5290-5D69-23B6047DE5C7}"/>
              </a:ext>
            </a:extLst>
          </p:cNvPr>
          <p:cNvGrpSpPr/>
          <p:nvPr/>
        </p:nvGrpSpPr>
        <p:grpSpPr>
          <a:xfrm>
            <a:off x="3703010" y="3336287"/>
            <a:ext cx="1422138" cy="1497937"/>
            <a:chOff x="3429582" y="4461959"/>
            <a:chExt cx="1093087" cy="1497937"/>
          </a:xfrm>
        </p:grpSpPr>
        <p:sp>
          <p:nvSpPr>
            <p:cNvPr id="119" name="Arrow: Circular 23">
              <a:extLst>
                <a:ext uri="{FF2B5EF4-FFF2-40B4-BE49-F238E27FC236}">
                  <a16:creationId xmlns:a16="http://schemas.microsoft.com/office/drawing/2014/main" id="{1CA960B9-B245-1A86-4948-3B380B264B76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A401D904-3419-B4F3-15B3-A3484713274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08152959-93EE-FFF5-99B0-3251FF0571AB}"/>
              </a:ext>
            </a:extLst>
          </p:cNvPr>
          <p:cNvGrpSpPr/>
          <p:nvPr/>
        </p:nvGrpSpPr>
        <p:grpSpPr>
          <a:xfrm>
            <a:off x="4802568" y="3321074"/>
            <a:ext cx="1422138" cy="1497937"/>
            <a:chOff x="3429582" y="4461959"/>
            <a:chExt cx="1093087" cy="1497937"/>
          </a:xfrm>
        </p:grpSpPr>
        <p:sp>
          <p:nvSpPr>
            <p:cNvPr id="122" name="Arrow: Circular 23">
              <a:extLst>
                <a:ext uri="{FF2B5EF4-FFF2-40B4-BE49-F238E27FC236}">
                  <a16:creationId xmlns:a16="http://schemas.microsoft.com/office/drawing/2014/main" id="{C802C9EF-55C9-4279-D1BF-5D89BBDD818A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9EC6EEC7-CC47-2B7C-D5BE-D00AE09C53C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ACC9C549-CF61-68B6-9CFD-163F87A66157}"/>
              </a:ext>
            </a:extLst>
          </p:cNvPr>
          <p:cNvGrpSpPr/>
          <p:nvPr/>
        </p:nvGrpSpPr>
        <p:grpSpPr>
          <a:xfrm>
            <a:off x="5913810" y="3321074"/>
            <a:ext cx="1422138" cy="1497937"/>
            <a:chOff x="3429582" y="4461959"/>
            <a:chExt cx="1093087" cy="1497937"/>
          </a:xfrm>
        </p:grpSpPr>
        <p:sp>
          <p:nvSpPr>
            <p:cNvPr id="125" name="Arrow: Circular 23">
              <a:extLst>
                <a:ext uri="{FF2B5EF4-FFF2-40B4-BE49-F238E27FC236}">
                  <a16:creationId xmlns:a16="http://schemas.microsoft.com/office/drawing/2014/main" id="{79836CCD-682C-ED8C-403A-D5FB80AF43F0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242F38E6-312D-B3E3-59D0-F35E3C57B8E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6BF5DC09-3ABC-3E22-8F93-A267F48CD321}"/>
              </a:ext>
            </a:extLst>
          </p:cNvPr>
          <p:cNvGrpSpPr/>
          <p:nvPr/>
        </p:nvGrpSpPr>
        <p:grpSpPr>
          <a:xfrm>
            <a:off x="7025847" y="3321074"/>
            <a:ext cx="1422138" cy="1497937"/>
            <a:chOff x="3429582" y="4461959"/>
            <a:chExt cx="1093087" cy="1497937"/>
          </a:xfrm>
        </p:grpSpPr>
        <p:sp>
          <p:nvSpPr>
            <p:cNvPr id="128" name="Arrow: Circular 23">
              <a:extLst>
                <a:ext uri="{FF2B5EF4-FFF2-40B4-BE49-F238E27FC236}">
                  <a16:creationId xmlns:a16="http://schemas.microsoft.com/office/drawing/2014/main" id="{C04E06A7-5C91-8472-E20D-94ED6633431B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B102885F-EE51-FF71-8640-060DB019BC15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EDE78D9-D5A3-D94F-E7F3-75148C9D2BF2}"/>
              </a:ext>
            </a:extLst>
          </p:cNvPr>
          <p:cNvGrpSpPr/>
          <p:nvPr/>
        </p:nvGrpSpPr>
        <p:grpSpPr>
          <a:xfrm>
            <a:off x="8138766" y="3321074"/>
            <a:ext cx="1422138" cy="1497937"/>
            <a:chOff x="3429582" y="4461959"/>
            <a:chExt cx="1093087" cy="1497937"/>
          </a:xfrm>
        </p:grpSpPr>
        <p:sp>
          <p:nvSpPr>
            <p:cNvPr id="131" name="Arrow: Circular 23">
              <a:extLst>
                <a:ext uri="{FF2B5EF4-FFF2-40B4-BE49-F238E27FC236}">
                  <a16:creationId xmlns:a16="http://schemas.microsoft.com/office/drawing/2014/main" id="{14110C17-5584-2ED3-D957-FC62C99E8C15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E09559BE-E2F6-8A45-47A8-2C1449924CE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27AB50F6-237C-611D-C0F9-9B1AC0CECE65}"/>
              </a:ext>
            </a:extLst>
          </p:cNvPr>
          <p:cNvGrpSpPr/>
          <p:nvPr/>
        </p:nvGrpSpPr>
        <p:grpSpPr>
          <a:xfrm>
            <a:off x="9244343" y="3332524"/>
            <a:ext cx="1422138" cy="1497937"/>
            <a:chOff x="3429582" y="4461959"/>
            <a:chExt cx="1093087" cy="1497937"/>
          </a:xfrm>
        </p:grpSpPr>
        <p:sp>
          <p:nvSpPr>
            <p:cNvPr id="134" name="Arrow: Circular 23">
              <a:extLst>
                <a:ext uri="{FF2B5EF4-FFF2-40B4-BE49-F238E27FC236}">
                  <a16:creationId xmlns:a16="http://schemas.microsoft.com/office/drawing/2014/main" id="{A20B0E33-CAFA-CC44-4239-E17C6C12D0D4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ED89E8FF-AC1A-13B6-4CE2-22B9262BA69B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58319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#3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A059AEA9-1201-6645-9308-D4A40D0B1BA4}"/>
              </a:ext>
            </a:extLst>
          </p:cNvPr>
          <p:cNvSpPr txBox="1"/>
          <p:nvPr/>
        </p:nvSpPr>
        <p:spPr>
          <a:xfrm>
            <a:off x="3314052" y="34407"/>
            <a:ext cx="873251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Century Gothic" panose="020B0502020202020204" pitchFamily="34" charset="0"/>
              </a:rPr>
              <a:t>Max started his homework at the time on the clock. He finished at 4:58 p.m. How long did it take Max to complete his homework?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69DC45D9-DA0C-CC4B-8C63-DE5CAEDAE2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229" y="1381480"/>
            <a:ext cx="2961731" cy="2943449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7E070F87-8042-7148-A96B-BC170FF318C1}"/>
              </a:ext>
            </a:extLst>
          </p:cNvPr>
          <p:cNvSpPr txBox="1"/>
          <p:nvPr/>
        </p:nvSpPr>
        <p:spPr>
          <a:xfrm>
            <a:off x="3073961" y="2595226"/>
            <a:ext cx="29098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Time = ________</a:t>
            </a:r>
            <a:endParaRPr lang="en-US" sz="2800" b="1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108A7B6-64A0-E24C-9993-BB5FB03FE1E9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2219E1B7-6369-E049-99E7-BE8B95F0D048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85883C3-1948-3F4D-9112-24C72C566B4A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C253AE4-07D8-BD47-8344-B918F2D3872B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846ED862-82F4-264E-9005-9A585E5FA216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5:30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40" name="Table 13">
            <a:extLst>
              <a:ext uri="{FF2B5EF4-FFF2-40B4-BE49-F238E27FC236}">
                <a16:creationId xmlns:a16="http://schemas.microsoft.com/office/drawing/2014/main" id="{1FF67B27-7A72-A249-9112-D63C86651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147344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0B667DAF-27AF-3948-80AC-31812861FF95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8FA176B-D7DB-8D41-B549-E31EE0FCB0AF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748F6ED-7D84-B546-B339-C43C4A2E6F97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25A0F38-FCEE-6B4F-9CE1-8F8B2E32D3A1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89F85FF-CED5-CE4F-BF43-996E4DA1FBA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FAA9592-6752-2040-8CAE-DA65001207FD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25626BF-1092-094A-B677-427B6217E466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4C7C192-A531-DC40-A8C5-63F71F4E744B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032CA47-A377-5F42-9E67-D6A555848979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D159775-6F1A-EF45-AF22-C240A07C7FF3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FAFF473-C72E-7B49-BCCC-033627ACCB9E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6B94FF4-8B78-734F-B95E-FC0B803D7298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47EBDDC-BD7F-4B4B-92AA-C1F374793255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3EFE53A-DC7E-5C47-97B5-1BF27F3E0A84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DA9D196-2A83-9D4F-B5DA-C3B8DA5A035F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BD908BC-4C78-2747-9445-A1864F02EC19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6CBA9E2-53D3-834E-8D38-F6398EEDC119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B6C0820-B110-7940-9A08-E11BE5CA88E5}"/>
              </a:ext>
            </a:extLst>
          </p:cNvPr>
          <p:cNvSpPr txBox="1"/>
          <p:nvPr/>
        </p:nvSpPr>
        <p:spPr>
          <a:xfrm>
            <a:off x="221126" y="5405484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3630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#3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pic>
        <p:nvPicPr>
          <p:cNvPr id="61" name="Picture 60">
            <a:extLst>
              <a:ext uri="{FF2B5EF4-FFF2-40B4-BE49-F238E27FC236}">
                <a16:creationId xmlns:a16="http://schemas.microsoft.com/office/drawing/2014/main" id="{69DC45D9-DA0C-CC4B-8C63-DE5CAEDAE2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229" y="1381480"/>
            <a:ext cx="2961731" cy="2943449"/>
          </a:xfrm>
          <a:prstGeom prst="rect">
            <a:avLst/>
          </a:pr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E108A7B6-64A0-E24C-9993-BB5FB03FE1E9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2219E1B7-6369-E049-99E7-BE8B95F0D048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85883C3-1948-3F4D-9112-24C72C566B4A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C253AE4-07D8-BD47-8344-B918F2D3872B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846ED862-82F4-264E-9005-9A585E5FA216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5:30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40" name="Table 13">
            <a:extLst>
              <a:ext uri="{FF2B5EF4-FFF2-40B4-BE49-F238E27FC236}">
                <a16:creationId xmlns:a16="http://schemas.microsoft.com/office/drawing/2014/main" id="{1FF67B27-7A72-A249-9112-D63C86651FD8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0B667DAF-27AF-3948-80AC-31812861FF95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8FA176B-D7DB-8D41-B549-E31EE0FCB0AF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748F6ED-7D84-B546-B339-C43C4A2E6F97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25A0F38-FCEE-6B4F-9CE1-8F8B2E32D3A1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89F85FF-CED5-CE4F-BF43-996E4DA1FBA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FAA9592-6752-2040-8CAE-DA65001207FD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25626BF-1092-094A-B677-427B6217E466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4C7C192-A531-DC40-A8C5-63F71F4E744B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032CA47-A377-5F42-9E67-D6A555848979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D159775-6F1A-EF45-AF22-C240A07C7FF3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FAFF473-C72E-7B49-BCCC-033627ACCB9E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6B94FF4-8B78-734F-B95E-FC0B803D7298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47EBDDC-BD7F-4B4B-92AA-C1F374793255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3EFE53A-DC7E-5C47-97B5-1BF27F3E0A84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DA9D196-2A83-9D4F-B5DA-C3B8DA5A035F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BD908BC-4C78-2747-9445-A1864F02EC19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6CBA9E2-53D3-834E-8D38-F6398EEDC119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4:05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B6C0820-B110-7940-9A08-E11BE5CA88E5}"/>
              </a:ext>
            </a:extLst>
          </p:cNvPr>
          <p:cNvSpPr txBox="1"/>
          <p:nvPr/>
        </p:nvSpPr>
        <p:spPr>
          <a:xfrm>
            <a:off x="221126" y="5405484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93E6287-EAF8-F342-9B04-E8DC5AD71C25}"/>
              </a:ext>
            </a:extLst>
          </p:cNvPr>
          <p:cNvSpPr txBox="1"/>
          <p:nvPr/>
        </p:nvSpPr>
        <p:spPr>
          <a:xfrm>
            <a:off x="2995999" y="2594993"/>
            <a:ext cx="24859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Time = 4:05</a:t>
            </a:r>
            <a:endParaRPr lang="en-US" sz="2800" b="1" dirty="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C1D7567-CB9B-444B-91DB-A7D77AFC2A00}"/>
              </a:ext>
            </a:extLst>
          </p:cNvPr>
          <p:cNvGrpSpPr/>
          <p:nvPr/>
        </p:nvGrpSpPr>
        <p:grpSpPr>
          <a:xfrm>
            <a:off x="7265091" y="5777016"/>
            <a:ext cx="642144" cy="664006"/>
            <a:chOff x="9862335" y="5777016"/>
            <a:chExt cx="642144" cy="664006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7C1E2261-F506-BC4E-A4A2-D4F9F573E376}"/>
                </a:ext>
              </a:extLst>
            </p:cNvPr>
            <p:cNvSpPr txBox="1"/>
            <p:nvPr/>
          </p:nvSpPr>
          <p:spPr>
            <a:xfrm>
              <a:off x="9862335" y="6087079"/>
              <a:ext cx="642144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>
                  <a:solidFill>
                    <a:srgbClr val="FF000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4:58</a:t>
              </a:r>
              <a:endParaRPr lang="en-US" sz="1700" b="1" baseline="0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B1CD275F-DF61-6E44-9E16-14A8BC34CD4C}"/>
                </a:ext>
              </a:extLst>
            </p:cNvPr>
            <p:cNvCxnSpPr/>
            <p:nvPr/>
          </p:nvCxnSpPr>
          <p:spPr>
            <a:xfrm>
              <a:off x="10130931" y="5777016"/>
              <a:ext cx="0" cy="3474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TextBox 107">
            <a:extLst>
              <a:ext uri="{FF2B5EF4-FFF2-40B4-BE49-F238E27FC236}">
                <a16:creationId xmlns:a16="http://schemas.microsoft.com/office/drawing/2014/main" id="{EF56D893-6AD1-88F0-FC99-E4CA59A16034}"/>
              </a:ext>
            </a:extLst>
          </p:cNvPr>
          <p:cNvSpPr txBox="1"/>
          <p:nvPr/>
        </p:nvSpPr>
        <p:spPr>
          <a:xfrm>
            <a:off x="3314052" y="34407"/>
            <a:ext cx="873251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Century Gothic" panose="020B0502020202020204" pitchFamily="34" charset="0"/>
              </a:rPr>
              <a:t>Max started his homework at the time on the clock. He finished at 4:58 p.m. How long did it take Max to complete his homework?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A83F31F1-CBD9-9ED2-A9B6-CD8E8109A41A}"/>
              </a:ext>
            </a:extLst>
          </p:cNvPr>
          <p:cNvSpPr/>
          <p:nvPr/>
        </p:nvSpPr>
        <p:spPr>
          <a:xfrm>
            <a:off x="768802" y="6187052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06B9E6D-12BF-27E7-79E7-999CC4C3684D}"/>
              </a:ext>
            </a:extLst>
          </p:cNvPr>
          <p:cNvSpPr/>
          <p:nvPr/>
        </p:nvSpPr>
        <p:spPr>
          <a:xfrm>
            <a:off x="6864535" y="6260673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6370A49-CA21-C460-DD42-5CD7EE67EE55}"/>
              </a:ext>
            </a:extLst>
          </p:cNvPr>
          <p:cNvSpPr txBox="1"/>
          <p:nvPr/>
        </p:nvSpPr>
        <p:spPr>
          <a:xfrm>
            <a:off x="1609352" y="5814567"/>
            <a:ext cx="5929480" cy="369332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  <a:ea typeface="HelloAbracadabra" pitchFamily="2" charset="0"/>
              </a:rPr>
              <a:t>53 minutes</a:t>
            </a:r>
            <a:endParaRPr lang="en-US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E7437D47-C418-8D7B-2A49-1E6F8D61C7CA}"/>
              </a:ext>
            </a:extLst>
          </p:cNvPr>
          <p:cNvGrpSpPr/>
          <p:nvPr/>
        </p:nvGrpSpPr>
        <p:grpSpPr>
          <a:xfrm>
            <a:off x="1405143" y="4595779"/>
            <a:ext cx="1505082" cy="1497937"/>
            <a:chOff x="3429582" y="4461959"/>
            <a:chExt cx="1093087" cy="1497937"/>
          </a:xfrm>
        </p:grpSpPr>
        <p:sp>
          <p:nvSpPr>
            <p:cNvPr id="113" name="Arrow: Circular 23">
              <a:extLst>
                <a:ext uri="{FF2B5EF4-FFF2-40B4-BE49-F238E27FC236}">
                  <a16:creationId xmlns:a16="http://schemas.microsoft.com/office/drawing/2014/main" id="{B6016D4A-A925-E0BF-F9A4-D51AECD6FB31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1E59FB1A-B62C-49BC-7D4A-E0B1DAF3D450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C4C2937C-4BB1-E16F-00A4-64D81148C438}"/>
              </a:ext>
            </a:extLst>
          </p:cNvPr>
          <p:cNvGrpSpPr/>
          <p:nvPr/>
        </p:nvGrpSpPr>
        <p:grpSpPr>
          <a:xfrm>
            <a:off x="2607862" y="4592908"/>
            <a:ext cx="1422138" cy="1497937"/>
            <a:chOff x="3429582" y="4461959"/>
            <a:chExt cx="1093087" cy="1497937"/>
          </a:xfrm>
        </p:grpSpPr>
        <p:sp>
          <p:nvSpPr>
            <p:cNvPr id="116" name="Arrow: Circular 23">
              <a:extLst>
                <a:ext uri="{FF2B5EF4-FFF2-40B4-BE49-F238E27FC236}">
                  <a16:creationId xmlns:a16="http://schemas.microsoft.com/office/drawing/2014/main" id="{34199318-0660-06EB-C133-2315D22536AB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09DFF537-B1C9-C597-0546-EBF9DE8B72AB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B5D4D987-B328-6E42-1035-159DFE3DDC69}"/>
              </a:ext>
            </a:extLst>
          </p:cNvPr>
          <p:cNvGrpSpPr/>
          <p:nvPr/>
        </p:nvGrpSpPr>
        <p:grpSpPr>
          <a:xfrm>
            <a:off x="3703010" y="4588617"/>
            <a:ext cx="1422138" cy="1497937"/>
            <a:chOff x="3429582" y="4461959"/>
            <a:chExt cx="1093087" cy="1497937"/>
          </a:xfrm>
        </p:grpSpPr>
        <p:sp>
          <p:nvSpPr>
            <p:cNvPr id="119" name="Arrow: Circular 23">
              <a:extLst>
                <a:ext uri="{FF2B5EF4-FFF2-40B4-BE49-F238E27FC236}">
                  <a16:creationId xmlns:a16="http://schemas.microsoft.com/office/drawing/2014/main" id="{AB2912F8-B834-19A5-07ED-26EAD83D5B5C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F9FF422F-91D9-3B0B-FA19-0F1A2C957C6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DF905237-F0E4-0F2A-1305-FFD399B1CF28}"/>
              </a:ext>
            </a:extLst>
          </p:cNvPr>
          <p:cNvGrpSpPr/>
          <p:nvPr/>
        </p:nvGrpSpPr>
        <p:grpSpPr>
          <a:xfrm>
            <a:off x="4802568" y="4573404"/>
            <a:ext cx="1422138" cy="1497937"/>
            <a:chOff x="3429582" y="4461959"/>
            <a:chExt cx="1093087" cy="1497937"/>
          </a:xfrm>
        </p:grpSpPr>
        <p:sp>
          <p:nvSpPr>
            <p:cNvPr id="122" name="Arrow: Circular 23">
              <a:extLst>
                <a:ext uri="{FF2B5EF4-FFF2-40B4-BE49-F238E27FC236}">
                  <a16:creationId xmlns:a16="http://schemas.microsoft.com/office/drawing/2014/main" id="{AE5C8332-62A1-A1C3-4970-5B3EB6C936F7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EB5466D5-7906-BBD5-F2E1-CE940AAA8C7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6D781324-E900-20E0-F004-F7D92BA66916}"/>
              </a:ext>
            </a:extLst>
          </p:cNvPr>
          <p:cNvGrpSpPr/>
          <p:nvPr/>
        </p:nvGrpSpPr>
        <p:grpSpPr>
          <a:xfrm>
            <a:off x="5913810" y="4573404"/>
            <a:ext cx="1422138" cy="1497937"/>
            <a:chOff x="3429582" y="4461959"/>
            <a:chExt cx="1093087" cy="1497937"/>
          </a:xfrm>
        </p:grpSpPr>
        <p:sp>
          <p:nvSpPr>
            <p:cNvPr id="125" name="Arrow: Circular 23">
              <a:extLst>
                <a:ext uri="{FF2B5EF4-FFF2-40B4-BE49-F238E27FC236}">
                  <a16:creationId xmlns:a16="http://schemas.microsoft.com/office/drawing/2014/main" id="{BD1D6459-A3A2-9B4D-086B-059A2E3B9150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116281C1-73DA-ACAD-63E4-E89AE744029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3153605E-DD58-0B9B-DAFD-2A1BE35FA9FD}"/>
              </a:ext>
            </a:extLst>
          </p:cNvPr>
          <p:cNvGrpSpPr/>
          <p:nvPr/>
        </p:nvGrpSpPr>
        <p:grpSpPr>
          <a:xfrm>
            <a:off x="7058577" y="4571490"/>
            <a:ext cx="558406" cy="2066664"/>
            <a:chOff x="7058577" y="4571490"/>
            <a:chExt cx="558406" cy="2066664"/>
          </a:xfrm>
        </p:grpSpPr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18BDC7BC-FB07-BB41-B4C8-C8673A34829F}"/>
                </a:ext>
              </a:extLst>
            </p:cNvPr>
            <p:cNvSpPr txBox="1"/>
            <p:nvPr/>
          </p:nvSpPr>
          <p:spPr>
            <a:xfrm>
              <a:off x="7058577" y="4571490"/>
              <a:ext cx="5584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+3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28" name="Arrow: Circular 23">
              <a:extLst>
                <a:ext uri="{FF2B5EF4-FFF2-40B4-BE49-F238E27FC236}">
                  <a16:creationId xmlns:a16="http://schemas.microsoft.com/office/drawing/2014/main" id="{24C41CF8-32DE-994D-3C37-40CA660C7123}"/>
                </a:ext>
              </a:extLst>
            </p:cNvPr>
            <p:cNvSpPr/>
            <p:nvPr/>
          </p:nvSpPr>
          <p:spPr>
            <a:xfrm>
              <a:off x="7138997" y="4923607"/>
              <a:ext cx="453933" cy="1714547"/>
            </a:xfrm>
            <a:prstGeom prst="circularArrow">
              <a:avLst>
                <a:gd name="adj1" fmla="val 6561"/>
                <a:gd name="adj2" fmla="val 3760536"/>
                <a:gd name="adj3" fmla="val 20586248"/>
                <a:gd name="adj4" fmla="val 15157097"/>
                <a:gd name="adj5" fmla="val 10604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952BD284-2FA8-85A2-E43E-527C031AA8DD}"/>
              </a:ext>
            </a:extLst>
          </p:cNvPr>
          <p:cNvSpPr txBox="1"/>
          <p:nvPr/>
        </p:nvSpPr>
        <p:spPr>
          <a:xfrm>
            <a:off x="6167343" y="1864151"/>
            <a:ext cx="5113431" cy="2031325"/>
          </a:xfrm>
          <a:prstGeom prst="rect">
            <a:avLst/>
          </a:prstGeom>
          <a:solidFill>
            <a:srgbClr val="85DFFF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entury Gothic" panose="020B0502020202020204" pitchFamily="34" charset="0"/>
                <a:ea typeface="HelloAbracadabra" pitchFamily="2" charset="0"/>
              </a:rPr>
              <a:t>It took Max 53 minutes to complete his homework.</a:t>
            </a:r>
          </a:p>
          <a:p>
            <a:endParaRPr lang="en-US" sz="1400" baseline="0" dirty="0">
              <a:latin typeface="Century Gothic" panose="020B0502020202020204" pitchFamily="34" charset="0"/>
              <a:ea typeface="HelloAbracadabra" pitchFamily="2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Note: Jumps on the number line may vary.</a:t>
            </a:r>
            <a:endParaRPr lang="en-US" sz="280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2004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#4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A059AEA9-1201-6645-9308-D4A40D0B1BA4}"/>
              </a:ext>
            </a:extLst>
          </p:cNvPr>
          <p:cNvSpPr txBox="1"/>
          <p:nvPr/>
        </p:nvSpPr>
        <p:spPr>
          <a:xfrm>
            <a:off x="3231609" y="48890"/>
            <a:ext cx="89603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Century Gothic" panose="020B0502020202020204" pitchFamily="34" charset="0"/>
              </a:rPr>
              <a:t>Maggie watched her favorite movie Saturday night.  How long was the movie?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34E2E0-9371-6D40-9EFA-FA92CA25A8AC}"/>
              </a:ext>
            </a:extLst>
          </p:cNvPr>
          <p:cNvGrpSpPr/>
          <p:nvPr/>
        </p:nvGrpSpPr>
        <p:grpSpPr>
          <a:xfrm>
            <a:off x="2416240" y="1342456"/>
            <a:ext cx="3726673" cy="2517717"/>
            <a:chOff x="2416240" y="1342456"/>
            <a:chExt cx="3726673" cy="251771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470100F-AF53-614E-B13E-BCC73FA4733C}"/>
                </a:ext>
              </a:extLst>
            </p:cNvPr>
            <p:cNvSpPr/>
            <p:nvPr/>
          </p:nvSpPr>
          <p:spPr>
            <a:xfrm>
              <a:off x="2598136" y="1342456"/>
              <a:ext cx="3456096" cy="251771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1389300-073E-A540-B65A-A8054843D724}"/>
                </a:ext>
              </a:extLst>
            </p:cNvPr>
            <p:cNvSpPr txBox="1"/>
            <p:nvPr/>
          </p:nvSpPr>
          <p:spPr>
            <a:xfrm>
              <a:off x="2416240" y="1435823"/>
              <a:ext cx="372667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>
                  <a:latin typeface="Century Gothic" panose="020B0502020202020204" pitchFamily="34" charset="0"/>
                </a:rPr>
                <a:t>Start Time</a:t>
              </a:r>
              <a:endParaRPr lang="en-US" sz="2400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A0F5776-1F62-944C-A649-6258506463AB}"/>
                </a:ext>
              </a:extLst>
            </p:cNvPr>
            <p:cNvGrpSpPr/>
            <p:nvPr/>
          </p:nvGrpSpPr>
          <p:grpSpPr>
            <a:xfrm>
              <a:off x="2988522" y="2063923"/>
              <a:ext cx="2643665" cy="1510666"/>
              <a:chOff x="2560507" y="2277930"/>
              <a:chExt cx="2643665" cy="1510666"/>
            </a:xfrm>
          </p:grpSpPr>
          <p:pic>
            <p:nvPicPr>
              <p:cNvPr id="92" name="Picture 91" descr="A picture containing chart&#10;&#10;Description automatically generated">
                <a:extLst>
                  <a:ext uri="{FF2B5EF4-FFF2-40B4-BE49-F238E27FC236}">
                    <a16:creationId xmlns:a16="http://schemas.microsoft.com/office/drawing/2014/main" id="{F90F6A75-A3D5-D04B-A515-DD557B08B9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60507" y="2277930"/>
                <a:ext cx="2643665" cy="1510666"/>
              </a:xfrm>
              <a:prstGeom prst="rect">
                <a:avLst/>
              </a:prstGeom>
            </p:spPr>
          </p:pic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3DA5F8C6-B459-CD41-AB45-2730B3A1A386}"/>
                  </a:ext>
                </a:extLst>
              </p:cNvPr>
              <p:cNvSpPr txBox="1"/>
              <p:nvPr/>
            </p:nvSpPr>
            <p:spPr>
              <a:xfrm>
                <a:off x="2871793" y="2578346"/>
                <a:ext cx="1959317" cy="9233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5400" b="1" dirty="0">
                    <a:latin typeface="Century Gothic" panose="020B0502020202020204" pitchFamily="34" charset="0"/>
                    <a:cs typeface="Arial" panose="020B0604020202020204" pitchFamily="34" charset="0"/>
                  </a:rPr>
                  <a:t>8:50</a:t>
                </a:r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63EA451-7FD8-8A4D-A23F-5125BE0A0540}"/>
              </a:ext>
            </a:extLst>
          </p:cNvPr>
          <p:cNvGrpSpPr/>
          <p:nvPr/>
        </p:nvGrpSpPr>
        <p:grpSpPr>
          <a:xfrm>
            <a:off x="6998345" y="1341929"/>
            <a:ext cx="3726673" cy="2517718"/>
            <a:chOff x="6998345" y="1341929"/>
            <a:chExt cx="3726673" cy="2517718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54A46AAD-CF47-C049-810A-9E2E7923DE13}"/>
                </a:ext>
              </a:extLst>
            </p:cNvPr>
            <p:cNvSpPr/>
            <p:nvPr/>
          </p:nvSpPr>
          <p:spPr>
            <a:xfrm>
              <a:off x="7108595" y="1341929"/>
              <a:ext cx="3456096" cy="25177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2DDEF47-2DCC-DB4E-BE79-14B8F6CCDA2F}"/>
                </a:ext>
              </a:extLst>
            </p:cNvPr>
            <p:cNvSpPr txBox="1"/>
            <p:nvPr/>
          </p:nvSpPr>
          <p:spPr>
            <a:xfrm>
              <a:off x="6998345" y="1412630"/>
              <a:ext cx="372667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>
                  <a:latin typeface="Century Gothic" panose="020B0502020202020204" pitchFamily="34" charset="0"/>
                </a:rPr>
                <a:t>End Time</a:t>
              </a:r>
              <a:endParaRPr lang="en-US" sz="2400" dirty="0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D12A0FE-2C0E-9348-9D20-24492E0487B6}"/>
                </a:ext>
              </a:extLst>
            </p:cNvPr>
            <p:cNvGrpSpPr/>
            <p:nvPr/>
          </p:nvGrpSpPr>
          <p:grpSpPr>
            <a:xfrm>
              <a:off x="7425137" y="2063923"/>
              <a:ext cx="2640331" cy="1508760"/>
              <a:chOff x="7814242" y="2277930"/>
              <a:chExt cx="2640331" cy="1508760"/>
            </a:xfrm>
          </p:grpSpPr>
          <p:pic>
            <p:nvPicPr>
              <p:cNvPr id="93" name="Picture 92" descr="A picture containing chart&#10;&#10;Description automatically generated">
                <a:extLst>
                  <a:ext uri="{FF2B5EF4-FFF2-40B4-BE49-F238E27FC236}">
                    <a16:creationId xmlns:a16="http://schemas.microsoft.com/office/drawing/2014/main" id="{F1CE94D9-FC49-D748-B4FC-5A3F6E8F2C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14242" y="2277930"/>
                <a:ext cx="2640331" cy="1508760"/>
              </a:xfrm>
              <a:prstGeom prst="rect">
                <a:avLst/>
              </a:prstGeom>
            </p:spPr>
          </p:pic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0840DE6A-6FF0-E24C-9FEF-1BDF497312C0}"/>
                  </a:ext>
                </a:extLst>
              </p:cNvPr>
              <p:cNvSpPr txBox="1"/>
              <p:nvPr/>
            </p:nvSpPr>
            <p:spPr>
              <a:xfrm>
                <a:off x="8133939" y="2616902"/>
                <a:ext cx="1959317" cy="9233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5400" b="1" dirty="0">
                    <a:latin typeface="Century Gothic" panose="020B0502020202020204" pitchFamily="34" charset="0"/>
                    <a:cs typeface="Arial" panose="020B0604020202020204" pitchFamily="34" charset="0"/>
                  </a:rPr>
                  <a:t>10:00</a:t>
                </a:r>
              </a:p>
            </p:txBody>
          </p: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34EF46B-A08E-A04E-A10F-B71D5C79B200}"/>
              </a:ext>
            </a:extLst>
          </p:cNvPr>
          <p:cNvGrpSpPr/>
          <p:nvPr/>
        </p:nvGrpSpPr>
        <p:grpSpPr>
          <a:xfrm>
            <a:off x="475890" y="5212413"/>
            <a:ext cx="11240219" cy="457200"/>
            <a:chOff x="475890" y="4902095"/>
            <a:chExt cx="11240219" cy="457200"/>
          </a:xfrm>
        </p:grpSpPr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DCC2B990-2131-BD47-8F6E-3A3F6FFE0379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9ED692AC-0BAC-524E-B652-0D7A08C27685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A378D9D7-BAA8-1B4A-8100-39F355058581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C5230242-BC40-0144-A17F-4D6F58529A85}"/>
              </a:ext>
            </a:extLst>
          </p:cNvPr>
          <p:cNvSpPr txBox="1"/>
          <p:nvPr/>
        </p:nvSpPr>
        <p:spPr>
          <a:xfrm>
            <a:off x="10541887" y="4874577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3" name="Table 13">
            <a:extLst>
              <a:ext uri="{FF2B5EF4-FFF2-40B4-BE49-F238E27FC236}">
                <a16:creationId xmlns:a16="http://schemas.microsoft.com/office/drawing/2014/main" id="{9C3EC807-86C8-C14E-8E34-11914CA58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354636"/>
              </p:ext>
            </p:extLst>
          </p:nvPr>
        </p:nvGraphicFramePr>
        <p:xfrm>
          <a:off x="1024931" y="5266034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91" name="TextBox 90">
            <a:extLst>
              <a:ext uri="{FF2B5EF4-FFF2-40B4-BE49-F238E27FC236}">
                <a16:creationId xmlns:a16="http://schemas.microsoft.com/office/drawing/2014/main" id="{B8907C63-5A36-F443-B936-70011D0A757A}"/>
              </a:ext>
            </a:extLst>
          </p:cNvPr>
          <p:cNvSpPr txBox="1"/>
          <p:nvPr/>
        </p:nvSpPr>
        <p:spPr>
          <a:xfrm>
            <a:off x="125276" y="4874577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3A0067-509D-96FE-D47F-7215693F8E5E}"/>
              </a:ext>
            </a:extLst>
          </p:cNvPr>
          <p:cNvSpPr txBox="1"/>
          <p:nvPr/>
        </p:nvSpPr>
        <p:spPr>
          <a:xfrm>
            <a:off x="4088525" y="4927267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0C5DFD0-A0B7-BE06-8772-7D1500A0D725}"/>
              </a:ext>
            </a:extLst>
          </p:cNvPr>
          <p:cNvSpPr txBox="1"/>
          <p:nvPr/>
        </p:nvSpPr>
        <p:spPr>
          <a:xfrm>
            <a:off x="7431982" y="4926171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8332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#4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34E2E0-9371-6D40-9EFA-FA92CA25A8AC}"/>
              </a:ext>
            </a:extLst>
          </p:cNvPr>
          <p:cNvGrpSpPr/>
          <p:nvPr/>
        </p:nvGrpSpPr>
        <p:grpSpPr>
          <a:xfrm>
            <a:off x="2416240" y="1342456"/>
            <a:ext cx="3726673" cy="2517717"/>
            <a:chOff x="2416240" y="1342456"/>
            <a:chExt cx="3726673" cy="251771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470100F-AF53-614E-B13E-BCC73FA4733C}"/>
                </a:ext>
              </a:extLst>
            </p:cNvPr>
            <p:cNvSpPr/>
            <p:nvPr/>
          </p:nvSpPr>
          <p:spPr>
            <a:xfrm>
              <a:off x="2598136" y="1342456"/>
              <a:ext cx="3456096" cy="251771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1389300-073E-A540-B65A-A8054843D724}"/>
                </a:ext>
              </a:extLst>
            </p:cNvPr>
            <p:cNvSpPr txBox="1"/>
            <p:nvPr/>
          </p:nvSpPr>
          <p:spPr>
            <a:xfrm>
              <a:off x="2416240" y="1435823"/>
              <a:ext cx="372667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>
                  <a:latin typeface="Century Gothic" panose="020B0502020202020204" pitchFamily="34" charset="0"/>
                </a:rPr>
                <a:t>Start Time</a:t>
              </a:r>
              <a:endParaRPr lang="en-US" sz="2400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A0F5776-1F62-944C-A649-6258506463AB}"/>
                </a:ext>
              </a:extLst>
            </p:cNvPr>
            <p:cNvGrpSpPr/>
            <p:nvPr/>
          </p:nvGrpSpPr>
          <p:grpSpPr>
            <a:xfrm>
              <a:off x="2988522" y="2063923"/>
              <a:ext cx="2643665" cy="1510666"/>
              <a:chOff x="2560507" y="2277930"/>
              <a:chExt cx="2643665" cy="1510666"/>
            </a:xfrm>
          </p:grpSpPr>
          <p:pic>
            <p:nvPicPr>
              <p:cNvPr id="92" name="Picture 91" descr="A picture containing chart&#10;&#10;Description automatically generated">
                <a:extLst>
                  <a:ext uri="{FF2B5EF4-FFF2-40B4-BE49-F238E27FC236}">
                    <a16:creationId xmlns:a16="http://schemas.microsoft.com/office/drawing/2014/main" id="{F90F6A75-A3D5-D04B-A515-DD557B08B9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60507" y="2277930"/>
                <a:ext cx="2643665" cy="1510666"/>
              </a:xfrm>
              <a:prstGeom prst="rect">
                <a:avLst/>
              </a:prstGeom>
            </p:spPr>
          </p:pic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3DA5F8C6-B459-CD41-AB45-2730B3A1A386}"/>
                  </a:ext>
                </a:extLst>
              </p:cNvPr>
              <p:cNvSpPr txBox="1"/>
              <p:nvPr/>
            </p:nvSpPr>
            <p:spPr>
              <a:xfrm>
                <a:off x="2871793" y="2578346"/>
                <a:ext cx="1959317" cy="9233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5400" b="1" dirty="0">
                    <a:latin typeface="Century Gothic" panose="020B0502020202020204" pitchFamily="34" charset="0"/>
                    <a:cs typeface="Arial" panose="020B0604020202020204" pitchFamily="34" charset="0"/>
                  </a:rPr>
                  <a:t>8:50</a:t>
                </a:r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63EA451-7FD8-8A4D-A23F-5125BE0A0540}"/>
              </a:ext>
            </a:extLst>
          </p:cNvPr>
          <p:cNvGrpSpPr/>
          <p:nvPr/>
        </p:nvGrpSpPr>
        <p:grpSpPr>
          <a:xfrm>
            <a:off x="6998345" y="1341929"/>
            <a:ext cx="3726673" cy="2517718"/>
            <a:chOff x="6998345" y="1341929"/>
            <a:chExt cx="3726673" cy="2517718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54A46AAD-CF47-C049-810A-9E2E7923DE13}"/>
                </a:ext>
              </a:extLst>
            </p:cNvPr>
            <p:cNvSpPr/>
            <p:nvPr/>
          </p:nvSpPr>
          <p:spPr>
            <a:xfrm>
              <a:off x="7108595" y="1341929"/>
              <a:ext cx="3456096" cy="25177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2DDEF47-2DCC-DB4E-BE79-14B8F6CCDA2F}"/>
                </a:ext>
              </a:extLst>
            </p:cNvPr>
            <p:cNvSpPr txBox="1"/>
            <p:nvPr/>
          </p:nvSpPr>
          <p:spPr>
            <a:xfrm>
              <a:off x="6998345" y="1412630"/>
              <a:ext cx="372667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>
                  <a:latin typeface="Century Gothic" panose="020B0502020202020204" pitchFamily="34" charset="0"/>
                </a:rPr>
                <a:t>End Time</a:t>
              </a:r>
              <a:endParaRPr lang="en-US" sz="2400" dirty="0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D12A0FE-2C0E-9348-9D20-24492E0487B6}"/>
                </a:ext>
              </a:extLst>
            </p:cNvPr>
            <p:cNvGrpSpPr/>
            <p:nvPr/>
          </p:nvGrpSpPr>
          <p:grpSpPr>
            <a:xfrm>
              <a:off x="7425137" y="2063923"/>
              <a:ext cx="2640331" cy="1508760"/>
              <a:chOff x="7814242" y="2277930"/>
              <a:chExt cx="2640331" cy="1508760"/>
            </a:xfrm>
          </p:grpSpPr>
          <p:pic>
            <p:nvPicPr>
              <p:cNvPr id="93" name="Picture 92" descr="A picture containing chart&#10;&#10;Description automatically generated">
                <a:extLst>
                  <a:ext uri="{FF2B5EF4-FFF2-40B4-BE49-F238E27FC236}">
                    <a16:creationId xmlns:a16="http://schemas.microsoft.com/office/drawing/2014/main" id="{F1CE94D9-FC49-D748-B4FC-5A3F6E8F2C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14242" y="2277930"/>
                <a:ext cx="2640331" cy="1508760"/>
              </a:xfrm>
              <a:prstGeom prst="rect">
                <a:avLst/>
              </a:prstGeom>
            </p:spPr>
          </p:pic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0840DE6A-6FF0-E24C-9FEF-1BDF497312C0}"/>
                  </a:ext>
                </a:extLst>
              </p:cNvPr>
              <p:cNvSpPr txBox="1"/>
              <p:nvPr/>
            </p:nvSpPr>
            <p:spPr>
              <a:xfrm>
                <a:off x="8133939" y="2616902"/>
                <a:ext cx="1959317" cy="9233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5400" b="1" dirty="0">
                    <a:latin typeface="Century Gothic" panose="020B0502020202020204" pitchFamily="34" charset="0"/>
                    <a:cs typeface="Arial" panose="020B0604020202020204" pitchFamily="34" charset="0"/>
                  </a:rPr>
                  <a:t>10:00</a:t>
                </a:r>
              </a:p>
            </p:txBody>
          </p: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34EF46B-A08E-A04E-A10F-B71D5C79B200}"/>
              </a:ext>
            </a:extLst>
          </p:cNvPr>
          <p:cNvGrpSpPr/>
          <p:nvPr/>
        </p:nvGrpSpPr>
        <p:grpSpPr>
          <a:xfrm>
            <a:off x="475890" y="5212413"/>
            <a:ext cx="11240219" cy="457200"/>
            <a:chOff x="475890" y="4902095"/>
            <a:chExt cx="11240219" cy="457200"/>
          </a:xfrm>
        </p:grpSpPr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DCC2B990-2131-BD47-8F6E-3A3F6FFE0379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9ED692AC-0BAC-524E-B652-0D7A08C27685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A378D9D7-BAA8-1B4A-8100-39F355058581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C5230242-BC40-0144-A17F-4D6F58529A85}"/>
              </a:ext>
            </a:extLst>
          </p:cNvPr>
          <p:cNvSpPr txBox="1"/>
          <p:nvPr/>
        </p:nvSpPr>
        <p:spPr>
          <a:xfrm>
            <a:off x="10541887" y="4874577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10:00</a:t>
            </a:r>
            <a:endParaRPr lang="en-US" sz="20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3" name="Table 13">
            <a:extLst>
              <a:ext uri="{FF2B5EF4-FFF2-40B4-BE49-F238E27FC236}">
                <a16:creationId xmlns:a16="http://schemas.microsoft.com/office/drawing/2014/main" id="{9C3EC807-86C8-C14E-8E34-11914CA58437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266034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C9A53301-100D-074E-8B71-49E8C89DFC55}"/>
              </a:ext>
            </a:extLst>
          </p:cNvPr>
          <p:cNvSpPr txBox="1"/>
          <p:nvPr/>
        </p:nvSpPr>
        <p:spPr>
          <a:xfrm>
            <a:off x="1810060" y="4928364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8:40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A7DAFDF-2CC7-2B4B-A05F-D181D6B15A81}"/>
              </a:ext>
            </a:extLst>
          </p:cNvPr>
          <p:cNvSpPr txBox="1"/>
          <p:nvPr/>
        </p:nvSpPr>
        <p:spPr>
          <a:xfrm>
            <a:off x="2360223" y="4928364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8:45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5C9702B-CE19-6145-8385-00696CBB4B99}"/>
              </a:ext>
            </a:extLst>
          </p:cNvPr>
          <p:cNvSpPr txBox="1"/>
          <p:nvPr/>
        </p:nvSpPr>
        <p:spPr>
          <a:xfrm>
            <a:off x="2960720" y="4927268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8:50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692D465-F962-DF40-8AF4-CCB9B7FF3824}"/>
              </a:ext>
            </a:extLst>
          </p:cNvPr>
          <p:cNvSpPr txBox="1"/>
          <p:nvPr/>
        </p:nvSpPr>
        <p:spPr>
          <a:xfrm>
            <a:off x="3523528" y="4927267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8:55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016F011-C103-A54B-B129-D581B272B1A9}"/>
              </a:ext>
            </a:extLst>
          </p:cNvPr>
          <p:cNvSpPr txBox="1"/>
          <p:nvPr/>
        </p:nvSpPr>
        <p:spPr>
          <a:xfrm>
            <a:off x="4088525" y="4927267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0949DDC-F335-7C4B-8CB8-EF5DB2ECE703}"/>
              </a:ext>
            </a:extLst>
          </p:cNvPr>
          <p:cNvSpPr txBox="1"/>
          <p:nvPr/>
        </p:nvSpPr>
        <p:spPr>
          <a:xfrm>
            <a:off x="4644019" y="4926171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AEE1BD4-B47E-C74C-BA1D-3D9BE8A579CE}"/>
              </a:ext>
            </a:extLst>
          </p:cNvPr>
          <p:cNvSpPr txBox="1"/>
          <p:nvPr/>
        </p:nvSpPr>
        <p:spPr>
          <a:xfrm>
            <a:off x="5221859" y="4926171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0B51FAD-C77B-F249-9250-CC124372BF54}"/>
              </a:ext>
            </a:extLst>
          </p:cNvPr>
          <p:cNvSpPr txBox="1"/>
          <p:nvPr/>
        </p:nvSpPr>
        <p:spPr>
          <a:xfrm>
            <a:off x="5769444" y="4925075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EC561CC-45D9-C44D-B033-5838FAF82974}"/>
              </a:ext>
            </a:extLst>
          </p:cNvPr>
          <p:cNvSpPr txBox="1"/>
          <p:nvPr/>
        </p:nvSpPr>
        <p:spPr>
          <a:xfrm>
            <a:off x="6298654" y="492507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F0E074F-E5EB-D944-9857-C35D40331229}"/>
              </a:ext>
            </a:extLst>
          </p:cNvPr>
          <p:cNvSpPr txBox="1"/>
          <p:nvPr/>
        </p:nvSpPr>
        <p:spPr>
          <a:xfrm>
            <a:off x="6866510" y="4925074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8FC7763-D487-524D-BB03-9A90109B76D1}"/>
              </a:ext>
            </a:extLst>
          </p:cNvPr>
          <p:cNvSpPr txBox="1"/>
          <p:nvPr/>
        </p:nvSpPr>
        <p:spPr>
          <a:xfrm>
            <a:off x="7431982" y="4926171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8E6A917-47B3-F04B-BC8E-94A9AB6B3CBB}"/>
              </a:ext>
            </a:extLst>
          </p:cNvPr>
          <p:cNvSpPr txBox="1"/>
          <p:nvPr/>
        </p:nvSpPr>
        <p:spPr>
          <a:xfrm>
            <a:off x="8004939" y="4925075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0DE6364-29E6-EA44-9C6D-482EEB699A47}"/>
              </a:ext>
            </a:extLst>
          </p:cNvPr>
          <p:cNvSpPr txBox="1"/>
          <p:nvPr/>
        </p:nvSpPr>
        <p:spPr>
          <a:xfrm>
            <a:off x="8556001" y="492507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FCD2E9B-296A-5B4C-9F70-F7AE1B31385C}"/>
              </a:ext>
            </a:extLst>
          </p:cNvPr>
          <p:cNvSpPr txBox="1"/>
          <p:nvPr/>
        </p:nvSpPr>
        <p:spPr>
          <a:xfrm>
            <a:off x="9112145" y="4925074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5E9C44F-7B1B-4445-B67C-810E3BE76261}"/>
              </a:ext>
            </a:extLst>
          </p:cNvPr>
          <p:cNvSpPr txBox="1"/>
          <p:nvPr/>
        </p:nvSpPr>
        <p:spPr>
          <a:xfrm>
            <a:off x="9723853" y="4929123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595DEA7-11A5-2346-A9A9-BFC183993BFF}"/>
              </a:ext>
            </a:extLst>
          </p:cNvPr>
          <p:cNvSpPr txBox="1"/>
          <p:nvPr/>
        </p:nvSpPr>
        <p:spPr>
          <a:xfrm>
            <a:off x="10254621" y="4929123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9:55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6AB5949-5268-884B-90E2-A2EF5DD73680}"/>
              </a:ext>
            </a:extLst>
          </p:cNvPr>
          <p:cNvSpPr txBox="1"/>
          <p:nvPr/>
        </p:nvSpPr>
        <p:spPr>
          <a:xfrm>
            <a:off x="1111646" y="4930599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8:35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B8907C63-5A36-F443-B936-70011D0A757A}"/>
              </a:ext>
            </a:extLst>
          </p:cNvPr>
          <p:cNvSpPr txBox="1"/>
          <p:nvPr/>
        </p:nvSpPr>
        <p:spPr>
          <a:xfrm>
            <a:off x="125276" y="4874577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0C6C86E1-F813-5D43-AE3E-57D725D05A89}"/>
              </a:ext>
            </a:extLst>
          </p:cNvPr>
          <p:cNvSpPr txBox="1"/>
          <p:nvPr/>
        </p:nvSpPr>
        <p:spPr>
          <a:xfrm>
            <a:off x="3847101" y="5853217"/>
            <a:ext cx="6770974" cy="830997"/>
          </a:xfrm>
          <a:prstGeom prst="rect">
            <a:avLst/>
          </a:prstGeom>
          <a:solidFill>
            <a:srgbClr val="85D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entury Gothic" panose="020B0502020202020204" pitchFamily="34" charset="0"/>
                <a:ea typeface="HelloAbracadabra" pitchFamily="2" charset="0"/>
              </a:rPr>
              <a:t>The movie was 70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 minutes long.</a:t>
            </a:r>
          </a:p>
          <a:p>
            <a:pPr algn="ctr"/>
            <a:r>
              <a:rPr lang="en-US" sz="2400" dirty="0">
                <a:latin typeface="Century Gothic" panose="020B0502020202020204" pitchFamily="34" charset="0"/>
                <a:ea typeface="HelloAbracadabra" pitchFamily="2" charset="0"/>
              </a:rPr>
              <a:t>Note: Jumps on the number line may vary.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47017972-7D5A-7207-DB8A-00367EF11DCB}"/>
              </a:ext>
            </a:extLst>
          </p:cNvPr>
          <p:cNvSpPr/>
          <p:nvPr/>
        </p:nvSpPr>
        <p:spPr>
          <a:xfrm>
            <a:off x="2491395" y="5575963"/>
            <a:ext cx="1616826" cy="615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7A18EE70-0CDD-F3F8-8C38-AE1B87CBD811}"/>
              </a:ext>
            </a:extLst>
          </p:cNvPr>
          <p:cNvSpPr/>
          <p:nvPr/>
        </p:nvSpPr>
        <p:spPr>
          <a:xfrm>
            <a:off x="10356490" y="5596710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DEB51945-CA4A-87FF-C6AA-CB46B98EC990}"/>
              </a:ext>
            </a:extLst>
          </p:cNvPr>
          <p:cNvSpPr txBox="1"/>
          <p:nvPr/>
        </p:nvSpPr>
        <p:spPr>
          <a:xfrm>
            <a:off x="3287595" y="5248342"/>
            <a:ext cx="7826752" cy="369332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  <a:ea typeface="HelloAbracadabra" pitchFamily="2" charset="0"/>
              </a:rPr>
              <a:t>70 minutes</a:t>
            </a:r>
            <a:endParaRPr lang="en-US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7EFDB1F7-FA87-84D2-A083-3E17CC47ABF8}"/>
              </a:ext>
            </a:extLst>
          </p:cNvPr>
          <p:cNvGrpSpPr/>
          <p:nvPr/>
        </p:nvGrpSpPr>
        <p:grpSpPr>
          <a:xfrm>
            <a:off x="3158443" y="4128479"/>
            <a:ext cx="1505082" cy="1497937"/>
            <a:chOff x="3429582" y="4461959"/>
            <a:chExt cx="1093087" cy="1497937"/>
          </a:xfrm>
        </p:grpSpPr>
        <p:sp>
          <p:nvSpPr>
            <p:cNvPr id="125" name="Arrow: Circular 23">
              <a:extLst>
                <a:ext uri="{FF2B5EF4-FFF2-40B4-BE49-F238E27FC236}">
                  <a16:creationId xmlns:a16="http://schemas.microsoft.com/office/drawing/2014/main" id="{E0348841-99BC-0918-9923-668A3B714A9D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082D3FF5-2CCC-0D91-82DE-A5BC271C912B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8C05BD80-E247-E041-5152-43E89115A847}"/>
              </a:ext>
            </a:extLst>
          </p:cNvPr>
          <p:cNvGrpSpPr/>
          <p:nvPr/>
        </p:nvGrpSpPr>
        <p:grpSpPr>
          <a:xfrm>
            <a:off x="4361162" y="4125608"/>
            <a:ext cx="1422138" cy="1497937"/>
            <a:chOff x="3429582" y="4461959"/>
            <a:chExt cx="1093087" cy="1497937"/>
          </a:xfrm>
        </p:grpSpPr>
        <p:sp>
          <p:nvSpPr>
            <p:cNvPr id="128" name="Arrow: Circular 23">
              <a:extLst>
                <a:ext uri="{FF2B5EF4-FFF2-40B4-BE49-F238E27FC236}">
                  <a16:creationId xmlns:a16="http://schemas.microsoft.com/office/drawing/2014/main" id="{A4B49284-A9E6-B704-C745-E552DD218E67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BCAAEC0C-5843-ED25-08F3-BE8D5247BAAC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76E68438-BECB-BBA8-FBB4-F999492EE615}"/>
              </a:ext>
            </a:extLst>
          </p:cNvPr>
          <p:cNvGrpSpPr/>
          <p:nvPr/>
        </p:nvGrpSpPr>
        <p:grpSpPr>
          <a:xfrm>
            <a:off x="5456310" y="4121317"/>
            <a:ext cx="1422138" cy="1497937"/>
            <a:chOff x="3429582" y="4461959"/>
            <a:chExt cx="1093087" cy="1497937"/>
          </a:xfrm>
        </p:grpSpPr>
        <p:sp>
          <p:nvSpPr>
            <p:cNvPr id="131" name="Arrow: Circular 23">
              <a:extLst>
                <a:ext uri="{FF2B5EF4-FFF2-40B4-BE49-F238E27FC236}">
                  <a16:creationId xmlns:a16="http://schemas.microsoft.com/office/drawing/2014/main" id="{F98C3B97-B164-72C2-54C9-2E9BDC6AC47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C73471BE-57D2-FA85-4A70-F0427FA4CAB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2E7540EC-858E-B223-C65F-F78755A38945}"/>
              </a:ext>
            </a:extLst>
          </p:cNvPr>
          <p:cNvGrpSpPr/>
          <p:nvPr/>
        </p:nvGrpSpPr>
        <p:grpSpPr>
          <a:xfrm>
            <a:off x="6555868" y="4106104"/>
            <a:ext cx="1422138" cy="1497937"/>
            <a:chOff x="3429582" y="4461959"/>
            <a:chExt cx="1093087" cy="1497937"/>
          </a:xfrm>
        </p:grpSpPr>
        <p:sp>
          <p:nvSpPr>
            <p:cNvPr id="134" name="Arrow: Circular 23">
              <a:extLst>
                <a:ext uri="{FF2B5EF4-FFF2-40B4-BE49-F238E27FC236}">
                  <a16:creationId xmlns:a16="http://schemas.microsoft.com/office/drawing/2014/main" id="{4DF0CBC9-4E96-3546-20D9-5BCA494C6B3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B7AC0F49-C08E-58E6-B1FE-3BA1F9A3C83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EF983ED4-E016-74CE-0AB2-9C8BB41C46B4}"/>
              </a:ext>
            </a:extLst>
          </p:cNvPr>
          <p:cNvGrpSpPr/>
          <p:nvPr/>
        </p:nvGrpSpPr>
        <p:grpSpPr>
          <a:xfrm>
            <a:off x="7667110" y="4106104"/>
            <a:ext cx="1422138" cy="1497937"/>
            <a:chOff x="3429582" y="4461959"/>
            <a:chExt cx="1093087" cy="1497937"/>
          </a:xfrm>
        </p:grpSpPr>
        <p:sp>
          <p:nvSpPr>
            <p:cNvPr id="137" name="Arrow: Circular 23">
              <a:extLst>
                <a:ext uri="{FF2B5EF4-FFF2-40B4-BE49-F238E27FC236}">
                  <a16:creationId xmlns:a16="http://schemas.microsoft.com/office/drawing/2014/main" id="{93113607-30A3-6A12-73F5-A0B5E998238E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161CC548-943F-1418-2CD4-81F090EA480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FF2CA8FA-CBB2-3FD8-2728-E1575DB0C382}"/>
              </a:ext>
            </a:extLst>
          </p:cNvPr>
          <p:cNvGrpSpPr/>
          <p:nvPr/>
        </p:nvGrpSpPr>
        <p:grpSpPr>
          <a:xfrm>
            <a:off x="8812197" y="4130454"/>
            <a:ext cx="1422138" cy="1497937"/>
            <a:chOff x="3429582" y="4461959"/>
            <a:chExt cx="1093087" cy="1497937"/>
          </a:xfrm>
        </p:grpSpPr>
        <p:sp>
          <p:nvSpPr>
            <p:cNvPr id="140" name="Arrow: Circular 23">
              <a:extLst>
                <a:ext uri="{FF2B5EF4-FFF2-40B4-BE49-F238E27FC236}">
                  <a16:creationId xmlns:a16="http://schemas.microsoft.com/office/drawing/2014/main" id="{2A6892B1-83D2-14C5-4A4C-B2C74B08526D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9600D950-486A-6D51-5BB5-F89475359BC5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5FDD2635-0739-9867-F171-4032C097806B}"/>
              </a:ext>
            </a:extLst>
          </p:cNvPr>
          <p:cNvGrpSpPr/>
          <p:nvPr/>
        </p:nvGrpSpPr>
        <p:grpSpPr>
          <a:xfrm>
            <a:off x="9927160" y="4134695"/>
            <a:ext cx="1422138" cy="1497937"/>
            <a:chOff x="3429582" y="4461959"/>
            <a:chExt cx="1093087" cy="1497937"/>
          </a:xfrm>
        </p:grpSpPr>
        <p:sp>
          <p:nvSpPr>
            <p:cNvPr id="143" name="Arrow: Circular 23">
              <a:extLst>
                <a:ext uri="{FF2B5EF4-FFF2-40B4-BE49-F238E27FC236}">
                  <a16:creationId xmlns:a16="http://schemas.microsoft.com/office/drawing/2014/main" id="{2042BF60-2C37-77E3-35F3-4CA39D03707E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218613DF-B071-EDD7-CBAF-321E31721A56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46" name="TextBox 145">
            <a:extLst>
              <a:ext uri="{FF2B5EF4-FFF2-40B4-BE49-F238E27FC236}">
                <a16:creationId xmlns:a16="http://schemas.microsoft.com/office/drawing/2014/main" id="{F1544360-AFD1-87A2-0AAD-A71E2B4B1463}"/>
              </a:ext>
            </a:extLst>
          </p:cNvPr>
          <p:cNvSpPr txBox="1"/>
          <p:nvPr/>
        </p:nvSpPr>
        <p:spPr>
          <a:xfrm>
            <a:off x="3231609" y="48890"/>
            <a:ext cx="89603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Century Gothic" panose="020B0502020202020204" pitchFamily="34" charset="0"/>
              </a:rPr>
              <a:t>Maggie watched her favorite movie Saturday night.  How long was the movie?</a:t>
            </a:r>
          </a:p>
        </p:txBody>
      </p:sp>
    </p:spTree>
    <p:extLst>
      <p:ext uri="{BB962C8B-B14F-4D97-AF65-F5344CB8AC3E}">
        <p14:creationId xmlns:p14="http://schemas.microsoft.com/office/powerpoint/2010/main" val="42314603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Thought bubble outline">
            <a:extLst>
              <a:ext uri="{FF2B5EF4-FFF2-40B4-BE49-F238E27FC236}">
                <a16:creationId xmlns:a16="http://schemas.microsoft.com/office/drawing/2014/main" id="{8F362B94-D267-8046-B3F8-47C013D9FF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22778" y="0"/>
            <a:ext cx="8453748" cy="7662925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12" name="Graphic 11" descr="Thought bubble outline">
            <a:extLst>
              <a:ext uri="{FF2B5EF4-FFF2-40B4-BE49-F238E27FC236}">
                <a16:creationId xmlns:a16="http://schemas.microsoft.com/office/drawing/2014/main" id="{91F76845-6EF2-8942-8169-354C18BD20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902660" y="-210805"/>
            <a:ext cx="8453748" cy="7662925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1C25A1A-236D-2D43-85E1-06EF583DF908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C4810A-4132-9C4A-8659-3260BCF43F92}"/>
              </a:ext>
            </a:extLst>
          </p:cNvPr>
          <p:cNvSpPr txBox="1"/>
          <p:nvPr/>
        </p:nvSpPr>
        <p:spPr>
          <a:xfrm>
            <a:off x="618548" y="148710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latin typeface="Century Gothic" panose="020B0502020202020204" pitchFamily="34" charset="0"/>
                <a:ea typeface="HelloAbracadabra" pitchFamily="2" charset="0"/>
              </a:rPr>
              <a:t>Let’s Reflect</a:t>
            </a:r>
          </a:p>
        </p:txBody>
      </p:sp>
      <p:pic>
        <p:nvPicPr>
          <p:cNvPr id="6" name="Graphic 5" descr="Head with gears with solid fill">
            <a:extLst>
              <a:ext uri="{FF2B5EF4-FFF2-40B4-BE49-F238E27FC236}">
                <a16:creationId xmlns:a16="http://schemas.microsoft.com/office/drawing/2014/main" id="{320E61A2-B9D3-104A-B5BC-CDD61368F9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259" y="139221"/>
            <a:ext cx="640080" cy="64008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B7A5A6A-CD8A-B446-A70F-6772233D12D9}"/>
              </a:ext>
            </a:extLst>
          </p:cNvPr>
          <p:cNvSpPr/>
          <p:nvPr/>
        </p:nvSpPr>
        <p:spPr>
          <a:xfrm>
            <a:off x="3498890" y="5163898"/>
            <a:ext cx="86931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100">
                <a:latin typeface="KG Part of Me"/>
                <a:ea typeface="KG Part of Me"/>
                <a:cs typeface="KG Part of Me"/>
                <a:sym typeface="KG Part of Me"/>
              </a:defRPr>
            </a:pPr>
            <a:r>
              <a:rPr lang="en-US" sz="7200" b="1" i="0" dirty="0">
                <a:solidFill>
                  <a:schemeClr val="tx1"/>
                </a:solidFill>
                <a:latin typeface="Century Gothic" panose="020B0502020202020204" pitchFamily="34" charset="0"/>
              </a:rPr>
              <a:t>It’s Reflection </a:t>
            </a:r>
            <a:r>
              <a:rPr lang="en-US" sz="7200" b="1" dirty="0">
                <a:latin typeface="Century Gothic" panose="020B0502020202020204" pitchFamily="34" charset="0"/>
              </a:rPr>
              <a:t>T</a:t>
            </a:r>
            <a:r>
              <a:rPr lang="en-US" sz="7200" b="1" i="0" dirty="0">
                <a:solidFill>
                  <a:schemeClr val="tx1"/>
                </a:solidFill>
                <a:latin typeface="Century Gothic" panose="020B0502020202020204" pitchFamily="34" charset="0"/>
              </a:rPr>
              <a:t>ime!</a:t>
            </a:r>
          </a:p>
        </p:txBody>
      </p:sp>
    </p:spTree>
    <p:extLst>
      <p:ext uri="{BB962C8B-B14F-4D97-AF65-F5344CB8AC3E}">
        <p14:creationId xmlns:p14="http://schemas.microsoft.com/office/powerpoint/2010/main" val="3585878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6975407-570D-8E4D-9BA5-7D9BBDE64193}"/>
              </a:ext>
            </a:extLst>
          </p:cNvPr>
          <p:cNvGrpSpPr>
            <a:grpSpLocks noChangeAspect="1"/>
          </p:cNvGrpSpPr>
          <p:nvPr/>
        </p:nvGrpSpPr>
        <p:grpSpPr>
          <a:xfrm>
            <a:off x="1064788" y="2621465"/>
            <a:ext cx="10062424" cy="1371600"/>
            <a:chOff x="2028645" y="143457"/>
            <a:chExt cx="8220970" cy="112059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3058373-7B72-7241-BD72-949C3EC3DBA1}"/>
                </a:ext>
              </a:extLst>
            </p:cNvPr>
            <p:cNvSpPr/>
            <p:nvPr userDrawn="1"/>
          </p:nvSpPr>
          <p:spPr>
            <a:xfrm>
              <a:off x="2114906" y="248387"/>
              <a:ext cx="8134709" cy="1015663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020454B-880E-C849-9343-501849A57F1F}"/>
                </a:ext>
              </a:extLst>
            </p:cNvPr>
            <p:cNvSpPr/>
            <p:nvPr userDrawn="1"/>
          </p:nvSpPr>
          <p:spPr>
            <a:xfrm>
              <a:off x="2028645" y="166885"/>
              <a:ext cx="8134709" cy="101566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FE1E0BF-4350-8042-9B8B-49F6124C75CF}"/>
                </a:ext>
              </a:extLst>
            </p:cNvPr>
            <p:cNvSpPr txBox="1"/>
            <p:nvPr userDrawn="1"/>
          </p:nvSpPr>
          <p:spPr>
            <a:xfrm>
              <a:off x="2028645" y="143457"/>
              <a:ext cx="8134709" cy="1015663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500" b="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 WATCH ME FIRST</a:t>
              </a:r>
            </a:p>
          </p:txBody>
        </p:sp>
      </p:grpSp>
      <p:pic>
        <p:nvPicPr>
          <p:cNvPr id="6" name="Graphic 5" descr="Classroom with solid fill">
            <a:extLst>
              <a:ext uri="{FF2B5EF4-FFF2-40B4-BE49-F238E27FC236}">
                <a16:creationId xmlns:a16="http://schemas.microsoft.com/office/drawing/2014/main" id="{C19CF5BA-74DA-1447-9695-53862ED0C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788" y="2650141"/>
            <a:ext cx="1228828" cy="122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223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EF10A9A3-54BB-D544-AD99-E5FF696F23E2}"/>
              </a:ext>
            </a:extLst>
          </p:cNvPr>
          <p:cNvGrpSpPr/>
          <p:nvPr/>
        </p:nvGrpSpPr>
        <p:grpSpPr>
          <a:xfrm>
            <a:off x="422083" y="394248"/>
            <a:ext cx="10081755" cy="3329611"/>
            <a:chOff x="-658122" y="2216064"/>
            <a:chExt cx="8108448" cy="1561202"/>
          </a:xfrm>
        </p:grpSpPr>
        <p:sp>
          <p:nvSpPr>
            <p:cNvPr id="10" name="Rounded Rectangular Callout 9">
              <a:extLst>
                <a:ext uri="{FF2B5EF4-FFF2-40B4-BE49-F238E27FC236}">
                  <a16:creationId xmlns:a16="http://schemas.microsoft.com/office/drawing/2014/main" id="{8C90A39A-BF57-784B-B18E-A0C68A068DA7}"/>
                </a:ext>
              </a:extLst>
            </p:cNvPr>
            <p:cNvSpPr/>
            <p:nvPr/>
          </p:nvSpPr>
          <p:spPr>
            <a:xfrm rot="10800000">
              <a:off x="-658122" y="2216064"/>
              <a:ext cx="7777592" cy="1561202"/>
            </a:xfrm>
            <a:prstGeom prst="wedgeRoundRectCallout">
              <a:avLst>
                <a:gd name="adj1" fmla="val -49454"/>
                <a:gd name="adj2" fmla="val -67721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17CCB42-2292-8F46-9100-A913915E0B6A}"/>
                </a:ext>
              </a:extLst>
            </p:cNvPr>
            <p:cNvSpPr/>
            <p:nvPr/>
          </p:nvSpPr>
          <p:spPr>
            <a:xfrm>
              <a:off x="-562613" y="2287014"/>
              <a:ext cx="8012939" cy="12555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1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700" dirty="0">
                  <a:latin typeface="Century Gothic" panose="020B0502020202020204" pitchFamily="34" charset="0"/>
                  <a:ea typeface="HelloAbracadabra" pitchFamily="2" charset="0"/>
                </a:rPr>
                <a:t>In the previous lesson, we solved elapsed time problems </a:t>
              </a:r>
              <a:r>
                <a:rPr lang="en-US" sz="3700" b="1" dirty="0">
                  <a:latin typeface="Century Gothic" panose="020B0502020202020204" pitchFamily="34" charset="0"/>
                  <a:ea typeface="HelloAbracadabra" pitchFamily="2" charset="0"/>
                </a:rPr>
                <a:t>within one hour</a:t>
              </a:r>
              <a:r>
                <a:rPr lang="en-US" sz="3700" dirty="0">
                  <a:latin typeface="Century Gothic" panose="020B0502020202020204" pitchFamily="34" charset="0"/>
                  <a:ea typeface="HelloAbracadabra" pitchFamily="2" charset="0"/>
                </a:rPr>
                <a:t>. </a:t>
              </a:r>
            </a:p>
            <a:p>
              <a:pPr>
                <a:spcAft>
                  <a:spcPts val="1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700" dirty="0">
                  <a:latin typeface="Century Gothic" panose="020B0502020202020204" pitchFamily="34" charset="0"/>
                  <a:ea typeface="HelloAbracadabra" pitchFamily="2" charset="0"/>
                </a:rPr>
                <a:t>Today we’ll solve elapsed time problems </a:t>
              </a:r>
              <a:r>
                <a:rPr lang="en-US" sz="3700" b="1" dirty="0">
                  <a:latin typeface="Century Gothic" panose="020B0502020202020204" pitchFamily="34" charset="0"/>
                  <a:ea typeface="HelloAbracadabra" pitchFamily="2" charset="0"/>
                </a:rPr>
                <a:t>within one hour and a h</a:t>
              </a:r>
              <a:r>
                <a:rPr lang="en-US" sz="3700" dirty="0">
                  <a:latin typeface="Century Gothic" panose="020B0502020202020204" pitchFamily="34" charset="0"/>
                  <a:ea typeface="HelloAbracadabra" pitchFamily="2" charset="0"/>
                </a:rPr>
                <a:t>alf.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36F2E3C-E2A0-1D4E-A314-34CBD8568ADE}"/>
              </a:ext>
            </a:extLst>
          </p:cNvPr>
          <p:cNvGrpSpPr>
            <a:grpSpLocks noChangeAspect="1"/>
          </p:cNvGrpSpPr>
          <p:nvPr/>
        </p:nvGrpSpPr>
        <p:grpSpPr>
          <a:xfrm rot="1396978">
            <a:off x="9797693" y="1739590"/>
            <a:ext cx="4114800" cy="4114800"/>
            <a:chOff x="-21264" y="-65464"/>
            <a:chExt cx="1554480" cy="155448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D53BA76-1E75-B549-B862-FB16C8CE833E}"/>
                </a:ext>
              </a:extLst>
            </p:cNvPr>
            <p:cNvSpPr/>
            <p:nvPr/>
          </p:nvSpPr>
          <p:spPr>
            <a:xfrm rot="19920818">
              <a:off x="504113" y="264839"/>
              <a:ext cx="538895" cy="87969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A black and white logo&#10;&#10;Description automatically generated with low confidence">
              <a:extLst>
                <a:ext uri="{FF2B5EF4-FFF2-40B4-BE49-F238E27FC236}">
                  <a16:creationId xmlns:a16="http://schemas.microsoft.com/office/drawing/2014/main" id="{A5577F0D-5817-254A-A705-84B76CC1C2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421438">
              <a:off x="-21264" y="-65464"/>
              <a:ext cx="1554480" cy="1554480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DE15408-3C6B-594C-80A1-9BEE2878D2BA}"/>
              </a:ext>
            </a:extLst>
          </p:cNvPr>
          <p:cNvGrpSpPr/>
          <p:nvPr userDrawn="1"/>
        </p:nvGrpSpPr>
        <p:grpSpPr>
          <a:xfrm>
            <a:off x="0" y="5825652"/>
            <a:ext cx="12213362" cy="1029520"/>
            <a:chOff x="22568" y="1425243"/>
            <a:chExt cx="12164947" cy="51105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7E53328-CA6C-6343-BCE0-BC0C2A2BCCEC}"/>
                </a:ext>
              </a:extLst>
            </p:cNvPr>
            <p:cNvSpPr/>
            <p:nvPr userDrawn="1"/>
          </p:nvSpPr>
          <p:spPr>
            <a:xfrm>
              <a:off x="22568" y="1425243"/>
              <a:ext cx="12164947" cy="511051"/>
            </a:xfrm>
            <a:prstGeom prst="rect">
              <a:avLst/>
            </a:prstGeom>
            <a:solidFill>
              <a:srgbClr val="85D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E3417DB-17E3-0A48-8EC5-35F71F816E0A}"/>
                </a:ext>
              </a:extLst>
            </p:cNvPr>
            <p:cNvSpPr/>
            <p:nvPr userDrawn="1"/>
          </p:nvSpPr>
          <p:spPr>
            <a:xfrm>
              <a:off x="22569" y="1479182"/>
              <a:ext cx="12143669" cy="3819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indent="0" algn="ctr">
                <a:spcAft>
                  <a:spcPts val="200"/>
                </a:spcAft>
                <a:buNone/>
              </a:pPr>
              <a:r>
                <a:rPr lang="en-US" sz="4400" b="1" dirty="0">
                  <a:latin typeface="Century Gothic" panose="020B0502020202020204" pitchFamily="34" charset="0"/>
                </a:rPr>
                <a:t>L</a:t>
              </a:r>
              <a:r>
                <a:rPr lang="en-US" sz="4400" b="1" i="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et’s review elapsed time! </a:t>
              </a:r>
              <a:endParaRPr lang="en-US" sz="44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23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0FD4131-6A8C-604A-AF96-234F00F1DAC7}"/>
              </a:ext>
            </a:extLst>
          </p:cNvPr>
          <p:cNvGrpSpPr/>
          <p:nvPr/>
        </p:nvGrpSpPr>
        <p:grpSpPr>
          <a:xfrm>
            <a:off x="-108946" y="8244"/>
            <a:ext cx="11657479" cy="2650913"/>
            <a:chOff x="-21264" y="-65464"/>
            <a:chExt cx="11657479" cy="265091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CE6BAED-F50E-D448-9CA8-C8694B8D3B98}"/>
                </a:ext>
              </a:extLst>
            </p:cNvPr>
            <p:cNvGrpSpPr/>
            <p:nvPr userDrawn="1"/>
          </p:nvGrpSpPr>
          <p:grpSpPr>
            <a:xfrm>
              <a:off x="-21264" y="-65464"/>
              <a:ext cx="11491845" cy="2650913"/>
              <a:chOff x="-21264" y="-65464"/>
              <a:chExt cx="11491845" cy="2650913"/>
            </a:xfrm>
          </p:grpSpPr>
          <p:sp>
            <p:nvSpPr>
              <p:cNvPr id="6" name="Rounded Rectangular Callout 5">
                <a:extLst>
                  <a:ext uri="{FF2B5EF4-FFF2-40B4-BE49-F238E27FC236}">
                    <a16:creationId xmlns:a16="http://schemas.microsoft.com/office/drawing/2014/main" id="{F9A4ABD0-6DCB-8047-9BB7-5D4E31352252}"/>
                  </a:ext>
                </a:extLst>
              </p:cNvPr>
              <p:cNvSpPr/>
              <p:nvPr userDrawn="1"/>
            </p:nvSpPr>
            <p:spPr>
              <a:xfrm>
                <a:off x="1750059" y="1269857"/>
                <a:ext cx="9720522" cy="1315592"/>
              </a:xfrm>
              <a:prstGeom prst="wedgeRoundRectCallout">
                <a:avLst>
                  <a:gd name="adj1" fmla="val -53667"/>
                  <a:gd name="adj2" fmla="val -49186"/>
                  <a:gd name="adj3" fmla="val 16667"/>
                </a:avLst>
              </a:prstGeom>
              <a:solidFill>
                <a:srgbClr val="FFE6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3E2B5C9-F0C2-8141-9DDF-E9C85F7075A9}"/>
                  </a:ext>
                </a:extLst>
              </p:cNvPr>
              <p:cNvSpPr/>
              <p:nvPr userDrawn="1"/>
            </p:nvSpPr>
            <p:spPr>
              <a:xfrm>
                <a:off x="1259787" y="101456"/>
                <a:ext cx="823272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6000" b="1" dirty="0">
                    <a:latin typeface="Century Gothic" panose="020B0502020202020204" pitchFamily="34" charset="0"/>
                  </a:rPr>
                  <a:t>Vocabulary Highlight</a:t>
                </a:r>
                <a:endParaRPr lang="en-US" sz="6000" b="1" i="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AC2EC399-5AB9-0941-A350-92E53C2E6E72}"/>
                  </a:ext>
                </a:extLst>
              </p:cNvPr>
              <p:cNvGrpSpPr/>
              <p:nvPr userDrawn="1"/>
            </p:nvGrpSpPr>
            <p:grpSpPr>
              <a:xfrm rot="20421438">
                <a:off x="-21264" y="-65464"/>
                <a:ext cx="1554480" cy="1554480"/>
                <a:chOff x="67285" y="1040325"/>
                <a:chExt cx="1554480" cy="1554480"/>
              </a:xfrm>
            </p:grpSpPr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FDBC9046-A2C3-6841-88C7-AA4CD0DD39AA}"/>
                    </a:ext>
                  </a:extLst>
                </p:cNvPr>
                <p:cNvSpPr/>
                <p:nvPr userDrawn="1"/>
              </p:nvSpPr>
              <p:spPr>
                <a:xfrm rot="21099380">
                  <a:off x="594022" y="1376952"/>
                  <a:ext cx="538895" cy="879692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0" name="Picture 9" descr="A black and white logo&#10;&#10;Description automatically generated with low confidence">
                  <a:extLst>
                    <a:ext uri="{FF2B5EF4-FFF2-40B4-BE49-F238E27FC236}">
                      <a16:creationId xmlns:a16="http://schemas.microsoft.com/office/drawing/2014/main" id="{466382DE-AEB4-3840-983B-E0C6202FFD7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285" y="1040325"/>
                  <a:ext cx="1554480" cy="1554480"/>
                </a:xfrm>
                <a:prstGeom prst="rect">
                  <a:avLst/>
                </a:prstGeom>
              </p:spPr>
            </p:pic>
          </p:grpSp>
        </p:grp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965BAF9-5250-8841-A5DF-6EF66ECB1032}"/>
                </a:ext>
              </a:extLst>
            </p:cNvPr>
            <p:cNvSpPr/>
            <p:nvPr userDrawn="1"/>
          </p:nvSpPr>
          <p:spPr>
            <a:xfrm>
              <a:off x="1750060" y="1419821"/>
              <a:ext cx="9886155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Aft>
                  <a:spcPts val="7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000" b="1" dirty="0">
                  <a:latin typeface="Century Gothic" panose="020B0502020202020204" pitchFamily="34" charset="0"/>
                </a:rPr>
                <a:t>Elapsed time</a:t>
              </a:r>
              <a:r>
                <a:rPr lang="en-US" sz="3000" dirty="0">
                  <a:latin typeface="Century Gothic" panose="020B0502020202020204" pitchFamily="34" charset="0"/>
                </a:rPr>
                <a:t> is the amount of time that passes from the start of an event until its end. </a:t>
              </a:r>
              <a:endParaRPr lang="en-US" sz="3000" b="1" dirty="0">
                <a:latin typeface="Century Gothic" panose="020B0502020202020204" pitchFamily="34" charset="0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29470C43-5CC8-B744-9A35-A2AB19A80A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2638" y="3083707"/>
            <a:ext cx="2834640" cy="281714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3D379FE-8D63-2E43-8C37-1C9891749E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78680" y="3052566"/>
            <a:ext cx="2834640" cy="281714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E5C29EB-5B24-2745-9462-F109F38A1C31}"/>
              </a:ext>
            </a:extLst>
          </p:cNvPr>
          <p:cNvSpPr/>
          <p:nvPr/>
        </p:nvSpPr>
        <p:spPr>
          <a:xfrm>
            <a:off x="977779" y="6010041"/>
            <a:ext cx="2204357" cy="60415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Start Time - 4:05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037821-6D74-494B-A733-8E6404EF4F13}"/>
              </a:ext>
            </a:extLst>
          </p:cNvPr>
          <p:cNvSpPr/>
          <p:nvPr/>
        </p:nvSpPr>
        <p:spPr>
          <a:xfrm>
            <a:off x="5038989" y="5978900"/>
            <a:ext cx="2204357" cy="6041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End Time - 4:15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EAC93D-7522-F745-8958-6DB14118EC63}"/>
              </a:ext>
            </a:extLst>
          </p:cNvPr>
          <p:cNvSpPr/>
          <p:nvPr/>
        </p:nvSpPr>
        <p:spPr>
          <a:xfrm>
            <a:off x="8655812" y="6011719"/>
            <a:ext cx="3153841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This activity is 10 minutes long.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FFDCF2D-5E56-6E41-A470-D236F14AA5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94722" y="3083707"/>
            <a:ext cx="2834640" cy="2817141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2BA051C-21A9-B18C-1064-7CB3568132A8}"/>
              </a:ext>
            </a:extLst>
          </p:cNvPr>
          <p:cNvCxnSpPr>
            <a:cxnSpLocks/>
          </p:cNvCxnSpPr>
          <p:nvPr/>
        </p:nvCxnSpPr>
        <p:spPr>
          <a:xfrm>
            <a:off x="10048396" y="4492277"/>
            <a:ext cx="133450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e 18">
            <a:extLst>
              <a:ext uri="{FF2B5EF4-FFF2-40B4-BE49-F238E27FC236}">
                <a16:creationId xmlns:a16="http://schemas.microsoft.com/office/drawing/2014/main" id="{9B87D511-AAA9-C34A-9ED9-C1EB8BB66A27}"/>
              </a:ext>
            </a:extLst>
          </p:cNvPr>
          <p:cNvSpPr>
            <a:spLocks noChangeAspect="1"/>
          </p:cNvSpPr>
          <p:nvPr/>
        </p:nvSpPr>
        <p:spPr>
          <a:xfrm rot="16200000">
            <a:off x="8676654" y="3098533"/>
            <a:ext cx="2743485" cy="2834640"/>
          </a:xfrm>
          <a:prstGeom prst="pie">
            <a:avLst>
              <a:gd name="adj1" fmla="val 1904980"/>
              <a:gd name="adj2" fmla="val 5403271"/>
            </a:avLst>
          </a:prstGeom>
          <a:solidFill>
            <a:srgbClr val="92D050">
              <a:alpha val="5118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776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F9A4ABD0-6DCB-8047-9BB7-5D4E31352252}"/>
              </a:ext>
            </a:extLst>
          </p:cNvPr>
          <p:cNvSpPr/>
          <p:nvPr userDrawn="1"/>
        </p:nvSpPr>
        <p:spPr>
          <a:xfrm>
            <a:off x="1662377" y="1343566"/>
            <a:ext cx="9023037" cy="1451886"/>
          </a:xfrm>
          <a:prstGeom prst="wedgeRoundRectCallout">
            <a:avLst>
              <a:gd name="adj1" fmla="val -53667"/>
              <a:gd name="adj2" fmla="val -49186"/>
              <a:gd name="adj3" fmla="val 16667"/>
            </a:avLst>
          </a:prstGeom>
          <a:solidFill>
            <a:srgbClr val="FFE6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C2EC399-5AB9-0941-A350-92E53C2E6E72}"/>
              </a:ext>
            </a:extLst>
          </p:cNvPr>
          <p:cNvGrpSpPr/>
          <p:nvPr userDrawn="1"/>
        </p:nvGrpSpPr>
        <p:grpSpPr>
          <a:xfrm rot="20421438">
            <a:off x="-108946" y="8244"/>
            <a:ext cx="1554480" cy="1554480"/>
            <a:chOff x="67285" y="1040325"/>
            <a:chExt cx="1554480" cy="155448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DBC9046-A2C3-6841-88C7-AA4CD0DD39AA}"/>
                </a:ext>
              </a:extLst>
            </p:cNvPr>
            <p:cNvSpPr/>
            <p:nvPr userDrawn="1"/>
          </p:nvSpPr>
          <p:spPr>
            <a:xfrm rot="21099380">
              <a:off x="594022" y="1376952"/>
              <a:ext cx="538895" cy="87969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A black and white logo&#10;&#10;Description automatically generated with low confidence">
              <a:extLst>
                <a:ext uri="{FF2B5EF4-FFF2-40B4-BE49-F238E27FC236}">
                  <a16:creationId xmlns:a16="http://schemas.microsoft.com/office/drawing/2014/main" id="{466382DE-AEB4-3840-983B-E0C6202FFD7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285" y="1040325"/>
              <a:ext cx="1554480" cy="1554480"/>
            </a:xfrm>
            <a:prstGeom prst="rect">
              <a:avLst/>
            </a:prstGeom>
          </p:spPr>
        </p:pic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1965BAF9-5250-8841-A5DF-6EF66ECB1032}"/>
              </a:ext>
            </a:extLst>
          </p:cNvPr>
          <p:cNvSpPr/>
          <p:nvPr userDrawn="1"/>
        </p:nvSpPr>
        <p:spPr>
          <a:xfrm>
            <a:off x="1916779" y="1514347"/>
            <a:ext cx="98987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buClrTx/>
              <a:buSzTx/>
              <a:buFontTx/>
              <a:buNone/>
              <a:tabLst/>
              <a:defRPr sz="2100">
                <a:latin typeface="KG Part of Me"/>
                <a:ea typeface="KG Part of Me"/>
                <a:cs typeface="KG Part of Me"/>
                <a:sym typeface="KG Part of Me"/>
              </a:defRPr>
            </a:pPr>
            <a:r>
              <a:rPr lang="en-US" sz="3200" b="1" dirty="0">
                <a:latin typeface="Century Gothic" panose="020B0502020202020204" pitchFamily="34" charset="0"/>
              </a:rPr>
              <a:t>Segments </a:t>
            </a:r>
            <a:r>
              <a:rPr lang="en-US" sz="3200" dirty="0">
                <a:latin typeface="Century Gothic" panose="020B0502020202020204" pitchFamily="34" charset="0"/>
              </a:rPr>
              <a:t>are the </a:t>
            </a:r>
            <a:r>
              <a:rPr lang="en-US" sz="3200" b="1" dirty="0">
                <a:latin typeface="Century Gothic" panose="020B0502020202020204" pitchFamily="34" charset="0"/>
              </a:rPr>
              <a:t>spaces on a number line </a:t>
            </a:r>
            <a:r>
              <a:rPr lang="en-US" sz="3200" dirty="0">
                <a:latin typeface="Century Gothic" panose="020B0502020202020204" pitchFamily="34" charset="0"/>
              </a:rPr>
              <a:t>between two plotted points or tick marks .</a:t>
            </a:r>
            <a:endParaRPr lang="en-US" sz="3200" i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0B0571C-BDAF-F849-AAA4-9BEC309234E5}"/>
              </a:ext>
            </a:extLst>
          </p:cNvPr>
          <p:cNvSpPr txBox="1"/>
          <p:nvPr userDrawn="1"/>
        </p:nvSpPr>
        <p:spPr>
          <a:xfrm>
            <a:off x="1587766" y="3289083"/>
            <a:ext cx="2426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segment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8B30591-6E5B-2D42-A0A0-D2038163C7E6}"/>
              </a:ext>
            </a:extLst>
          </p:cNvPr>
          <p:cNvSpPr/>
          <p:nvPr/>
        </p:nvSpPr>
        <p:spPr>
          <a:xfrm>
            <a:off x="806950" y="334239"/>
            <a:ext cx="116550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100">
                <a:latin typeface="KG Part of Me"/>
                <a:ea typeface="KG Part of Me"/>
                <a:cs typeface="KG Part of Me"/>
                <a:sym typeface="KG Part of Me"/>
              </a:defRPr>
            </a:pPr>
            <a:r>
              <a:rPr lang="en-US" sz="4400" b="1" i="0" dirty="0">
                <a:solidFill>
                  <a:schemeClr val="tx1"/>
                </a:solidFill>
                <a:latin typeface="Century Gothic" panose="020B0502020202020204" pitchFamily="34" charset="0"/>
              </a:rPr>
              <a:t>What is a Segment on a Number Line?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6B31C1F-B27D-E644-BA97-E4E2B2E322C8}"/>
              </a:ext>
            </a:extLst>
          </p:cNvPr>
          <p:cNvGrpSpPr/>
          <p:nvPr/>
        </p:nvGrpSpPr>
        <p:grpSpPr>
          <a:xfrm>
            <a:off x="389211" y="3796782"/>
            <a:ext cx="11353022" cy="1196757"/>
            <a:chOff x="363087" y="5092595"/>
            <a:chExt cx="11353022" cy="1196757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9240D555-FEA6-9443-B7E0-B1BA7DBB6320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3211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FAB77784-5B22-2548-ABFA-C61361F7E305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50925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4AF09E4B-19C1-2E41-90E1-ACC4AAEF0476}"/>
                </a:ext>
              </a:extLst>
            </p:cNvPr>
            <p:cNvGrpSpPr/>
            <p:nvPr/>
          </p:nvGrpSpPr>
          <p:grpSpPr>
            <a:xfrm>
              <a:off x="4394686" y="5184035"/>
              <a:ext cx="3393154" cy="274320"/>
              <a:chOff x="3034606" y="4993535"/>
              <a:chExt cx="3393154" cy="274320"/>
            </a:xfrm>
          </p:grpSpPr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5FF41E41-95F6-AD43-A176-287A32A091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34606" y="4993535"/>
                <a:ext cx="0" cy="27432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2D0CC6F9-674E-7F45-9B97-32DC954E49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27760" y="4993535"/>
                <a:ext cx="0" cy="27432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5384DAF0-4C9C-4249-8A1B-B91E63231746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50925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AC3501-5861-CC41-A3CE-42EA0FFC1A73}"/>
                </a:ext>
              </a:extLst>
            </p:cNvPr>
            <p:cNvSpPr txBox="1"/>
            <p:nvPr/>
          </p:nvSpPr>
          <p:spPr>
            <a:xfrm>
              <a:off x="363087" y="5458355"/>
              <a:ext cx="152756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1:00</a:t>
              </a:r>
              <a:endParaRPr lang="en-US" sz="48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4D5D6E3-FCC5-E24F-9FDC-9A99A807CF57}"/>
              </a:ext>
            </a:extLst>
          </p:cNvPr>
          <p:cNvCxnSpPr>
            <a:cxnSpLocks/>
          </p:cNvCxnSpPr>
          <p:nvPr/>
        </p:nvCxnSpPr>
        <p:spPr>
          <a:xfrm>
            <a:off x="1039658" y="4025382"/>
            <a:ext cx="3346704" cy="0"/>
          </a:xfrm>
          <a:prstGeom prst="line">
            <a:avLst/>
          </a:prstGeom>
          <a:noFill/>
          <a:ln w="228600" cap="flat">
            <a:solidFill>
              <a:srgbClr val="00B0F0">
                <a:alpha val="70000"/>
              </a:srgb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AB37F89-BF2E-7645-9FE2-05582E69738C}"/>
              </a:ext>
            </a:extLst>
          </p:cNvPr>
          <p:cNvSpPr txBox="1"/>
          <p:nvPr/>
        </p:nvSpPr>
        <p:spPr>
          <a:xfrm>
            <a:off x="-1839" y="5411983"/>
            <a:ext cx="12192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entury Gothic" panose="020B0502020202020204" pitchFamily="34" charset="0"/>
                <a:ea typeface="HelloAbracadabra" pitchFamily="2" charset="0"/>
              </a:rPr>
              <a:t>Each segment represents 10 minutes.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42716E4-3DC8-59D4-54C9-682B27C4B22B}"/>
              </a:ext>
            </a:extLst>
          </p:cNvPr>
          <p:cNvSpPr txBox="1"/>
          <p:nvPr/>
        </p:nvSpPr>
        <p:spPr>
          <a:xfrm>
            <a:off x="10426340" y="4184862"/>
            <a:ext cx="1527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1:30</a:t>
            </a:r>
            <a:endParaRPr lang="en-US" sz="48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460E6A2-76EE-7914-11E5-245B48CAECBA}"/>
              </a:ext>
            </a:extLst>
          </p:cNvPr>
          <p:cNvSpPr txBox="1"/>
          <p:nvPr/>
        </p:nvSpPr>
        <p:spPr>
          <a:xfrm>
            <a:off x="3598733" y="4208262"/>
            <a:ext cx="1527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1:10</a:t>
            </a:r>
            <a:endParaRPr lang="en-US" sz="48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AEDE8F5-610C-63EF-A704-76AA4B2A2732}"/>
              </a:ext>
            </a:extLst>
          </p:cNvPr>
          <p:cNvSpPr txBox="1"/>
          <p:nvPr/>
        </p:nvSpPr>
        <p:spPr>
          <a:xfrm>
            <a:off x="7001150" y="4229269"/>
            <a:ext cx="1527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1:20</a:t>
            </a:r>
            <a:endParaRPr lang="en-US" sz="48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141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736F2E3C-E2A0-1D4E-A314-34CBD8568ADE}"/>
              </a:ext>
            </a:extLst>
          </p:cNvPr>
          <p:cNvGrpSpPr>
            <a:grpSpLocks noChangeAspect="1"/>
          </p:cNvGrpSpPr>
          <p:nvPr/>
        </p:nvGrpSpPr>
        <p:grpSpPr>
          <a:xfrm rot="1396978">
            <a:off x="-1933226" y="1081120"/>
            <a:ext cx="4114800" cy="4114800"/>
            <a:chOff x="-21264" y="-65464"/>
            <a:chExt cx="1554480" cy="155448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D53BA76-1E75-B549-B862-FB16C8CE833E}"/>
                </a:ext>
              </a:extLst>
            </p:cNvPr>
            <p:cNvSpPr/>
            <p:nvPr/>
          </p:nvSpPr>
          <p:spPr>
            <a:xfrm rot="19920818">
              <a:off x="504113" y="264839"/>
              <a:ext cx="538895" cy="87969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A black and white logo&#10;&#10;Description automatically generated with low confidence">
              <a:extLst>
                <a:ext uri="{FF2B5EF4-FFF2-40B4-BE49-F238E27FC236}">
                  <a16:creationId xmlns:a16="http://schemas.microsoft.com/office/drawing/2014/main" id="{A5577F0D-5817-254A-A705-84B76CC1C2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421438">
              <a:off x="-21264" y="-65464"/>
              <a:ext cx="1554480" cy="155448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F10A9A3-54BB-D544-AD99-E5FF696F23E2}"/>
              </a:ext>
            </a:extLst>
          </p:cNvPr>
          <p:cNvGrpSpPr/>
          <p:nvPr/>
        </p:nvGrpSpPr>
        <p:grpSpPr>
          <a:xfrm>
            <a:off x="2195904" y="364169"/>
            <a:ext cx="9732996" cy="3769012"/>
            <a:chOff x="-658119" y="2180991"/>
            <a:chExt cx="7827951" cy="2243947"/>
          </a:xfrm>
        </p:grpSpPr>
        <p:sp>
          <p:nvSpPr>
            <p:cNvPr id="10" name="Rounded Rectangular Callout 9">
              <a:extLst>
                <a:ext uri="{FF2B5EF4-FFF2-40B4-BE49-F238E27FC236}">
                  <a16:creationId xmlns:a16="http://schemas.microsoft.com/office/drawing/2014/main" id="{8C90A39A-BF57-784B-B18E-A0C68A068DA7}"/>
                </a:ext>
              </a:extLst>
            </p:cNvPr>
            <p:cNvSpPr/>
            <p:nvPr/>
          </p:nvSpPr>
          <p:spPr>
            <a:xfrm rot="10800000">
              <a:off x="-658119" y="2180991"/>
              <a:ext cx="7777592" cy="2243947"/>
            </a:xfrm>
            <a:prstGeom prst="wedgeRoundRectCallout">
              <a:avLst>
                <a:gd name="adj1" fmla="val -4080"/>
                <a:gd name="adj2" fmla="val -6408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17CCB42-2292-8F46-9100-A913915E0B6A}"/>
                </a:ext>
              </a:extLst>
            </p:cNvPr>
            <p:cNvSpPr/>
            <p:nvPr/>
          </p:nvSpPr>
          <p:spPr>
            <a:xfrm>
              <a:off x="-567922" y="2422894"/>
              <a:ext cx="7737754" cy="15941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4200" dirty="0">
                  <a:latin typeface="Century Gothic" panose="020B0502020202020204" pitchFamily="34" charset="0"/>
                  <a:ea typeface="HelloAbracadabra" pitchFamily="2" charset="0"/>
                </a:rPr>
                <a:t>We’ll focus on time problems </a:t>
              </a:r>
            </a:p>
            <a:p>
              <a:pPr algn="ctr"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4200" b="1" dirty="0">
                  <a:latin typeface="Century Gothic" panose="020B0502020202020204" pitchFamily="34" charset="0"/>
                  <a:ea typeface="HelloAbracadabra" pitchFamily="2" charset="0"/>
                </a:rPr>
                <a:t>within one hour and a half</a:t>
              </a:r>
              <a:r>
                <a:rPr lang="en-US" sz="4200" dirty="0">
                  <a:latin typeface="Century Gothic" panose="020B0502020202020204" pitchFamily="34" charset="0"/>
                  <a:ea typeface="HelloAbracadabra" pitchFamily="2" charset="0"/>
                </a:rPr>
                <a:t> where </a:t>
              </a:r>
            </a:p>
            <a:p>
              <a:pPr algn="ctr"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4200" dirty="0">
                  <a:latin typeface="Century Gothic" panose="020B0502020202020204" pitchFamily="34" charset="0"/>
                  <a:ea typeface="HelloAbracadabra" pitchFamily="2" charset="0"/>
                </a:rPr>
                <a:t>we know the </a:t>
              </a:r>
              <a:r>
                <a:rPr lang="en-US" sz="4200" b="1" dirty="0">
                  <a:latin typeface="Century Gothic" panose="020B0502020202020204" pitchFamily="34" charset="0"/>
                  <a:ea typeface="HelloAbracadabra" pitchFamily="2" charset="0"/>
                </a:rPr>
                <a:t>start and end </a:t>
              </a:r>
            </a:p>
            <a:p>
              <a:pPr algn="ctr"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4200" b="1" dirty="0">
                  <a:latin typeface="Century Gothic" panose="020B0502020202020204" pitchFamily="34" charset="0"/>
                  <a:ea typeface="HelloAbracadabra" pitchFamily="2" charset="0"/>
                </a:rPr>
                <a:t>times </a:t>
              </a:r>
              <a:r>
                <a:rPr lang="en-US" sz="4200" dirty="0">
                  <a:latin typeface="Century Gothic" panose="020B0502020202020204" pitchFamily="34" charset="0"/>
                  <a:ea typeface="HelloAbracadabra" pitchFamily="2" charset="0"/>
                </a:rPr>
                <a:t>of the activity.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15409195-FEBD-E54C-8671-7CA71C47448A}"/>
              </a:ext>
            </a:extLst>
          </p:cNvPr>
          <p:cNvGrpSpPr/>
          <p:nvPr/>
        </p:nvGrpSpPr>
        <p:grpSpPr>
          <a:xfrm>
            <a:off x="20163" y="5373101"/>
            <a:ext cx="11623757" cy="1088831"/>
            <a:chOff x="20163" y="5373101"/>
            <a:chExt cx="11623757" cy="1088831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3C3055CC-C940-5E4F-93A1-C10A26D16DB3}"/>
                </a:ext>
              </a:extLst>
            </p:cNvPr>
            <p:cNvGrpSpPr/>
            <p:nvPr/>
          </p:nvGrpSpPr>
          <p:grpSpPr>
            <a:xfrm>
              <a:off x="403701" y="5373101"/>
              <a:ext cx="11240219" cy="457200"/>
              <a:chOff x="475890" y="4902095"/>
              <a:chExt cx="11240219" cy="457200"/>
            </a:xfrm>
          </p:grpSpPr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4D10C955-FAFA-D048-A66A-D5A0183125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5890" y="5130695"/>
                <a:ext cx="11240219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5803367C-4266-8946-9AF8-C86F5720CD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9160" y="4902095"/>
                <a:ext cx="0" cy="45720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>
                <a:extLst>
                  <a:ext uri="{FF2B5EF4-FFF2-40B4-BE49-F238E27FC236}">
                    <a16:creationId xmlns:a16="http://schemas.microsoft.com/office/drawing/2014/main" id="{E35E85B1-DA3A-4B4E-A3B1-4CBEC3B52D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2078" y="4902095"/>
                <a:ext cx="0" cy="45720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52FCB38-AF70-234E-8D64-083F657C0F1A}"/>
                </a:ext>
              </a:extLst>
            </p:cNvPr>
            <p:cNvSpPr txBox="1"/>
            <p:nvPr/>
          </p:nvSpPr>
          <p:spPr>
            <a:xfrm>
              <a:off x="20163" y="5692491"/>
              <a:ext cx="200816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latin typeface="Century Gothic" panose="020B0502020202020204" pitchFamily="34" charset="0"/>
                  <a:ea typeface="HelloAbracadabra" pitchFamily="2" charset="0"/>
                </a:rPr>
                <a:t>2</a:t>
              </a:r>
              <a:r>
                <a:rPr lang="en-US" sz="44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:30</a:t>
              </a:r>
              <a:endParaRPr lang="en-US" sz="44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E6AF3234-1E4E-7B43-9015-E2FECF30215E}"/>
              </a:ext>
            </a:extLst>
          </p:cNvPr>
          <p:cNvSpPr txBox="1"/>
          <p:nvPr/>
        </p:nvSpPr>
        <p:spPr>
          <a:xfrm>
            <a:off x="10195846" y="5724390"/>
            <a:ext cx="20081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44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44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27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67FAB999-3104-3E4F-B86F-F019514F75EC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816DDBDC-18C1-EB4B-A8A6-2BF299EC174B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EFD34C0-C48D-6A43-AE7E-1BFD288F0E3F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CB77934-B669-4C41-8564-A4331895C821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0ED44C5-EB87-4D4A-AA5D-4F2C877FE6CB}"/>
              </a:ext>
            </a:extLst>
          </p:cNvPr>
          <p:cNvGrpSpPr/>
          <p:nvPr/>
        </p:nvGrpSpPr>
        <p:grpSpPr>
          <a:xfrm>
            <a:off x="5985164" y="2456008"/>
            <a:ext cx="5689619" cy="2068722"/>
            <a:chOff x="6557654" y="614589"/>
            <a:chExt cx="5268224" cy="2184164"/>
          </a:xfrm>
        </p:grpSpPr>
        <p:sp>
          <p:nvSpPr>
            <p:cNvPr id="65" name="Rounded Rectangular Callout 64">
              <a:extLst>
                <a:ext uri="{FF2B5EF4-FFF2-40B4-BE49-F238E27FC236}">
                  <a16:creationId xmlns:a16="http://schemas.microsoft.com/office/drawing/2014/main" id="{B3F4DCCE-0ED8-6244-A0E2-4F61D12DDF26}"/>
                </a:ext>
              </a:extLst>
            </p:cNvPr>
            <p:cNvSpPr/>
            <p:nvPr/>
          </p:nvSpPr>
          <p:spPr>
            <a:xfrm>
              <a:off x="6557654" y="614589"/>
              <a:ext cx="5268224" cy="218416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B93C851B-1911-AC4A-A542-CF1BB2809F7B}"/>
                </a:ext>
              </a:extLst>
            </p:cNvPr>
            <p:cNvSpPr txBox="1"/>
            <p:nvPr/>
          </p:nvSpPr>
          <p:spPr>
            <a:xfrm>
              <a:off x="6717046" y="910736"/>
              <a:ext cx="5108832" cy="14622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Jessica attended the program between 2:30 and 4:00 so these are my endpoints.</a:t>
              </a:r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C43B555-D827-5946-A9FD-B675AC83788C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ED2CCDA-5DFF-104E-83FB-849E58C77912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4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123E56D-CC4A-764B-8167-0C63A05F5827}"/>
              </a:ext>
            </a:extLst>
          </p:cNvPr>
          <p:cNvGrpSpPr/>
          <p:nvPr/>
        </p:nvGrpSpPr>
        <p:grpSpPr>
          <a:xfrm>
            <a:off x="3463608" y="157574"/>
            <a:ext cx="8832665" cy="1466804"/>
            <a:chOff x="2544223" y="4661196"/>
            <a:chExt cx="10837251" cy="2302982"/>
          </a:xfrm>
        </p:grpSpPr>
        <p:sp>
          <p:nvSpPr>
            <p:cNvPr id="46" name="Rounded Rectangular Callout 45">
              <a:extLst>
                <a:ext uri="{FF2B5EF4-FFF2-40B4-BE49-F238E27FC236}">
                  <a16:creationId xmlns:a16="http://schemas.microsoft.com/office/drawing/2014/main" id="{624C705B-4107-8D43-BD5C-D41AAE251A3C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7" cy="2302982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EAFE1D0-F6AA-4A4C-B95F-C4FBDCC29069}"/>
                </a:ext>
              </a:extLst>
            </p:cNvPr>
            <p:cNvSpPr/>
            <p:nvPr/>
          </p:nvSpPr>
          <p:spPr>
            <a:xfrm>
              <a:off x="2575132" y="4727222"/>
              <a:ext cx="10806342" cy="2174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Jessica went to the afterschool program at 2:35.  Her mom picked her up at 3:41. How long was Jessica at the program?</a:t>
              </a:r>
            </a:p>
          </p:txBody>
        </p:sp>
      </p:grpSp>
      <p:graphicFrame>
        <p:nvGraphicFramePr>
          <p:cNvPr id="49" name="Table 13">
            <a:extLst>
              <a:ext uri="{FF2B5EF4-FFF2-40B4-BE49-F238E27FC236}">
                <a16:creationId xmlns:a16="http://schemas.microsoft.com/office/drawing/2014/main" id="{7D2CEB17-D392-CC4D-8EAB-4E9254FC69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146290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grpSp>
        <p:nvGrpSpPr>
          <p:cNvPr id="22" name="Group 21">
            <a:extLst>
              <a:ext uri="{FF2B5EF4-FFF2-40B4-BE49-F238E27FC236}">
                <a16:creationId xmlns:a16="http://schemas.microsoft.com/office/drawing/2014/main" id="{828246F2-D819-7F58-D0AA-ED6B64739505}"/>
              </a:ext>
            </a:extLst>
          </p:cNvPr>
          <p:cNvGrpSpPr/>
          <p:nvPr/>
        </p:nvGrpSpPr>
        <p:grpSpPr>
          <a:xfrm>
            <a:off x="228670" y="2456008"/>
            <a:ext cx="5462644" cy="2068722"/>
            <a:chOff x="6557653" y="614589"/>
            <a:chExt cx="5268224" cy="2184164"/>
          </a:xfrm>
        </p:grpSpPr>
        <p:sp>
          <p:nvSpPr>
            <p:cNvPr id="23" name="Rounded Rectangular Callout 22">
              <a:extLst>
                <a:ext uri="{FF2B5EF4-FFF2-40B4-BE49-F238E27FC236}">
                  <a16:creationId xmlns:a16="http://schemas.microsoft.com/office/drawing/2014/main" id="{42590D5F-5CBF-8CB5-E972-EE9FFDB56576}"/>
                </a:ext>
              </a:extLst>
            </p:cNvPr>
            <p:cNvSpPr/>
            <p:nvPr/>
          </p:nvSpPr>
          <p:spPr>
            <a:xfrm>
              <a:off x="6557653" y="614589"/>
              <a:ext cx="5268224" cy="218416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3F87457-45A3-E0E3-C6A3-6C4DA7B7A9DE}"/>
                </a:ext>
              </a:extLst>
            </p:cNvPr>
            <p:cNvSpPr txBox="1"/>
            <p:nvPr/>
          </p:nvSpPr>
          <p:spPr>
            <a:xfrm>
              <a:off x="6654449" y="910736"/>
              <a:ext cx="5074631" cy="14622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I’m using a number line that’s divided into equal segments to solve this problem. 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814E17C8-D3FC-5E1C-933B-7ADF5AB3223F}"/>
              </a:ext>
            </a:extLst>
          </p:cNvPr>
          <p:cNvSpPr txBox="1"/>
          <p:nvPr/>
        </p:nvSpPr>
        <p:spPr>
          <a:xfrm>
            <a:off x="1850404" y="5393460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C27445F-0D72-29B1-0C6C-5E717BF05C71}"/>
              </a:ext>
            </a:extLst>
          </p:cNvPr>
          <p:cNvSpPr txBox="1"/>
          <p:nvPr/>
        </p:nvSpPr>
        <p:spPr>
          <a:xfrm>
            <a:off x="2447569" y="539346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0C2AAC-A2D8-BFF3-2D84-5FD6969F53A5}"/>
              </a:ext>
            </a:extLst>
          </p:cNvPr>
          <p:cNvSpPr txBox="1"/>
          <p:nvPr/>
        </p:nvSpPr>
        <p:spPr>
          <a:xfrm>
            <a:off x="2973438" y="5392364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B3EC64F-DFD0-2B4D-CACD-5AF0A093521A}"/>
              </a:ext>
            </a:extLst>
          </p:cNvPr>
          <p:cNvSpPr txBox="1"/>
          <p:nvPr/>
        </p:nvSpPr>
        <p:spPr>
          <a:xfrm>
            <a:off x="3532249" y="5392363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ACFF842-F3C8-1F09-49EA-095F7B75D852}"/>
              </a:ext>
            </a:extLst>
          </p:cNvPr>
          <p:cNvSpPr txBox="1"/>
          <p:nvPr/>
        </p:nvSpPr>
        <p:spPr>
          <a:xfrm>
            <a:off x="4104155" y="5392363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1025D3F-6AFC-C6F4-0C46-56480131591C}"/>
              </a:ext>
            </a:extLst>
          </p:cNvPr>
          <p:cNvSpPr txBox="1"/>
          <p:nvPr/>
        </p:nvSpPr>
        <p:spPr>
          <a:xfrm>
            <a:off x="4644019" y="5391267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5D9246D-CF3F-965C-5B2C-F13EEA92D447}"/>
              </a:ext>
            </a:extLst>
          </p:cNvPr>
          <p:cNvSpPr txBox="1"/>
          <p:nvPr/>
        </p:nvSpPr>
        <p:spPr>
          <a:xfrm>
            <a:off x="5233435" y="539126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83A30C9-BA46-8EA6-9544-244206F5DCF6}"/>
              </a:ext>
            </a:extLst>
          </p:cNvPr>
          <p:cNvSpPr txBox="1"/>
          <p:nvPr/>
        </p:nvSpPr>
        <p:spPr>
          <a:xfrm>
            <a:off x="5790300" y="5390171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CA14CA1-B9C3-36A6-0AB8-8B42DC29F53C}"/>
              </a:ext>
            </a:extLst>
          </p:cNvPr>
          <p:cNvSpPr txBox="1"/>
          <p:nvPr/>
        </p:nvSpPr>
        <p:spPr>
          <a:xfrm>
            <a:off x="6341362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FEFDB9B-C0D4-2F32-DDD9-CE0F1B2B9D9E}"/>
              </a:ext>
            </a:extLst>
          </p:cNvPr>
          <p:cNvSpPr txBox="1"/>
          <p:nvPr/>
        </p:nvSpPr>
        <p:spPr>
          <a:xfrm>
            <a:off x="6897770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DB2A007-8010-6B3E-0366-600A524D9F8D}"/>
              </a:ext>
            </a:extLst>
          </p:cNvPr>
          <p:cNvSpPr txBox="1"/>
          <p:nvPr/>
        </p:nvSpPr>
        <p:spPr>
          <a:xfrm>
            <a:off x="7502317" y="539126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06027CC-4F75-556D-4DF2-C352CB1819DD}"/>
              </a:ext>
            </a:extLst>
          </p:cNvPr>
          <p:cNvSpPr txBox="1"/>
          <p:nvPr/>
        </p:nvSpPr>
        <p:spPr>
          <a:xfrm>
            <a:off x="8004939" y="5390171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B2F4538-56EB-AC01-514C-ED2A9D48185A}"/>
              </a:ext>
            </a:extLst>
          </p:cNvPr>
          <p:cNvSpPr txBox="1"/>
          <p:nvPr/>
        </p:nvSpPr>
        <p:spPr>
          <a:xfrm>
            <a:off x="8556001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D34186C-2E64-7FD9-D2EA-4E973EAFF85F}"/>
              </a:ext>
            </a:extLst>
          </p:cNvPr>
          <p:cNvSpPr txBox="1"/>
          <p:nvPr/>
        </p:nvSpPr>
        <p:spPr>
          <a:xfrm>
            <a:off x="9143405" y="539017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F82CD34-288F-666E-004F-08C1C445A37F}"/>
              </a:ext>
            </a:extLst>
          </p:cNvPr>
          <p:cNvSpPr txBox="1"/>
          <p:nvPr/>
        </p:nvSpPr>
        <p:spPr>
          <a:xfrm>
            <a:off x="9723853" y="539421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FEC130F-9CF3-A510-A8C5-A5BCD47D8541}"/>
              </a:ext>
            </a:extLst>
          </p:cNvPr>
          <p:cNvSpPr txBox="1"/>
          <p:nvPr/>
        </p:nvSpPr>
        <p:spPr>
          <a:xfrm>
            <a:off x="10311257" y="539421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FB16840-30F7-FFAF-DB5B-5BC3D517FD32}"/>
              </a:ext>
            </a:extLst>
          </p:cNvPr>
          <p:cNvSpPr txBox="1"/>
          <p:nvPr/>
        </p:nvSpPr>
        <p:spPr>
          <a:xfrm>
            <a:off x="1240804" y="5393460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91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51270</TotalTime>
  <Words>1910</Words>
  <Application>Microsoft Office PowerPoint</Application>
  <PresentationFormat>Widescreen</PresentationFormat>
  <Paragraphs>708</Paragraphs>
  <Slides>36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Rivera</dc:creator>
  <cp:lastModifiedBy>Ashlee DeDuijtsche</cp:lastModifiedBy>
  <cp:revision>1487</cp:revision>
  <cp:lastPrinted>2021-12-09T13:54:53Z</cp:lastPrinted>
  <dcterms:created xsi:type="dcterms:W3CDTF">2021-01-21T17:52:37Z</dcterms:created>
  <dcterms:modified xsi:type="dcterms:W3CDTF">2024-04-14T18:21:30Z</dcterms:modified>
</cp:coreProperties>
</file>