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643" r:id="rId6"/>
    <p:sldId id="951" r:id="rId7"/>
    <p:sldId id="656" r:id="rId8"/>
    <p:sldId id="895" r:id="rId9"/>
    <p:sldId id="737" r:id="rId10"/>
    <p:sldId id="948" r:id="rId11"/>
    <p:sldId id="929" r:id="rId12"/>
    <p:sldId id="953" r:id="rId13"/>
    <p:sldId id="930" r:id="rId14"/>
    <p:sldId id="950" r:id="rId15"/>
    <p:sldId id="275" r:id="rId16"/>
    <p:sldId id="672" r:id="rId17"/>
    <p:sldId id="928" r:id="rId18"/>
    <p:sldId id="932" r:id="rId19"/>
    <p:sldId id="939" r:id="rId20"/>
    <p:sldId id="934" r:id="rId21"/>
    <p:sldId id="935" r:id="rId22"/>
    <p:sldId id="270" r:id="rId23"/>
    <p:sldId id="912" r:id="rId24"/>
    <p:sldId id="936" r:id="rId25"/>
    <p:sldId id="955" r:id="rId26"/>
    <p:sldId id="937" r:id="rId27"/>
    <p:sldId id="938" r:id="rId28"/>
    <p:sldId id="277" r:id="rId29"/>
    <p:sldId id="287" r:id="rId30"/>
    <p:sldId id="289" r:id="rId31"/>
    <p:sldId id="915" r:id="rId32"/>
    <p:sldId id="940" r:id="rId33"/>
    <p:sldId id="941" r:id="rId34"/>
    <p:sldId id="942" r:id="rId35"/>
    <p:sldId id="943" r:id="rId36"/>
    <p:sldId id="944" r:id="rId37"/>
    <p:sldId id="945" r:id="rId38"/>
    <p:sldId id="946" r:id="rId39"/>
    <p:sldId id="38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F"/>
    <a:srgbClr val="FFF380"/>
    <a:srgbClr val="FFFC00"/>
    <a:srgbClr val="D883FF"/>
    <a:srgbClr val="945200"/>
    <a:srgbClr val="00FDFF"/>
    <a:srgbClr val="FC6A03"/>
    <a:srgbClr val="E20000"/>
    <a:srgbClr val="FF7E79"/>
    <a:srgbClr val="FFF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45" autoAdjust="0"/>
    <p:restoredTop sz="91331"/>
  </p:normalViewPr>
  <p:slideViewPr>
    <p:cSldViewPr snapToGrid="0">
      <p:cViewPr varScale="1">
        <p:scale>
          <a:sx n="101" d="100"/>
          <a:sy n="101" d="100"/>
        </p:scale>
        <p:origin x="5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A266B-734C-FC42-954E-1D186295DB5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6643D-879D-9841-90D2-339F8A7E5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8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23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8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40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70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64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2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78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85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17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54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18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40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16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05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92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4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83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99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046BD-049F-8F49-A9C5-40C6B4EBB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2D9C9-6246-FE4F-AB34-B3D61386C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519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61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D4828C76-87B7-324A-B799-9CBCBC17B3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1446" y="7757160"/>
            <a:ext cx="6660805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CFDCAE4-C8A5-664A-9D67-C14FA2BEB6EC}"/>
              </a:ext>
            </a:extLst>
          </p:cNvPr>
          <p:cNvSpPr>
            <a:spLocks noChangeAspect="1"/>
          </p:cNvSpPr>
          <p:nvPr userDrawn="1"/>
        </p:nvSpPr>
        <p:spPr>
          <a:xfrm>
            <a:off x="2613803" y="-1085728"/>
            <a:ext cx="795969" cy="795528"/>
          </a:xfrm>
          <a:prstGeom prst="rect">
            <a:avLst/>
          </a:prstGeom>
          <a:solidFill>
            <a:srgbClr val="00FD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C8EF41-AB6E-2546-A45B-4514B069EF94}"/>
              </a:ext>
            </a:extLst>
          </p:cNvPr>
          <p:cNvSpPr>
            <a:spLocks noChangeAspect="1"/>
          </p:cNvSpPr>
          <p:nvPr userDrawn="1"/>
        </p:nvSpPr>
        <p:spPr>
          <a:xfrm>
            <a:off x="6710771" y="-1003481"/>
            <a:ext cx="308619" cy="320040"/>
          </a:xfrm>
          <a:prstGeom prst="rect">
            <a:avLst/>
          </a:prstGeom>
          <a:solidFill>
            <a:srgbClr val="FF7E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82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1009E0-36DC-B64B-8E31-A3052C4260A1}"/>
              </a:ext>
            </a:extLst>
          </p:cNvPr>
          <p:cNvSpPr/>
          <p:nvPr userDrawn="1"/>
        </p:nvSpPr>
        <p:spPr>
          <a:xfrm>
            <a:off x="1400148" y="970430"/>
            <a:ext cx="4292314" cy="174371"/>
          </a:xfrm>
          <a:prstGeom prst="rect">
            <a:avLst/>
          </a:prstGeom>
          <a:solidFill>
            <a:srgbClr val="00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04F4B9-4AEE-FD4B-BBA6-F384C210E98A}"/>
              </a:ext>
            </a:extLst>
          </p:cNvPr>
          <p:cNvGrpSpPr/>
          <p:nvPr userDrawn="1"/>
        </p:nvGrpSpPr>
        <p:grpSpPr>
          <a:xfrm>
            <a:off x="-108946" y="8244"/>
            <a:ext cx="11491845" cy="3351258"/>
            <a:chOff x="-21264" y="-65464"/>
            <a:chExt cx="11491845" cy="335125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E67590A-5961-2141-B129-E03413924B4B}"/>
                </a:ext>
              </a:extLst>
            </p:cNvPr>
            <p:cNvGrpSpPr/>
            <p:nvPr userDrawn="1"/>
          </p:nvGrpSpPr>
          <p:grpSpPr>
            <a:xfrm>
              <a:off x="-21264" y="-65464"/>
              <a:ext cx="11491845" cy="3351258"/>
              <a:chOff x="-21264" y="-65464"/>
              <a:chExt cx="11491845" cy="3351258"/>
            </a:xfrm>
          </p:grpSpPr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2BBF591A-893E-FC42-A4F0-82322044587A}"/>
                  </a:ext>
                </a:extLst>
              </p:cNvPr>
              <p:cNvSpPr/>
              <p:nvPr userDrawn="1"/>
            </p:nvSpPr>
            <p:spPr>
              <a:xfrm>
                <a:off x="1750059" y="1269858"/>
                <a:ext cx="9720522" cy="2015936"/>
              </a:xfrm>
              <a:prstGeom prst="wedgeRoundRectCallout">
                <a:avLst>
                  <a:gd name="adj1" fmla="val -53667"/>
                  <a:gd name="adj2" fmla="val -49186"/>
                  <a:gd name="adj3" fmla="val 16667"/>
                </a:avLst>
              </a:prstGeom>
              <a:solidFill>
                <a:srgbClr val="FFE6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C3C400A-8780-D94D-9C74-662FA75B380B}"/>
                  </a:ext>
                </a:extLst>
              </p:cNvPr>
              <p:cNvSpPr/>
              <p:nvPr userDrawn="1"/>
            </p:nvSpPr>
            <p:spPr>
              <a:xfrm>
                <a:off x="1217902" y="187116"/>
                <a:ext cx="837744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 sz="2100">
                    <a:latin typeface="KG Part of Me"/>
                    <a:ea typeface="KG Part of Me"/>
                    <a:cs typeface="KG Part of Me"/>
                    <a:sym typeface="KG Part of Me"/>
                  </a:defRPr>
                </a:pPr>
                <a:r>
                  <a:rPr lang="en-US" sz="6000" b="1" i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Vocabulary Highlight!</a:t>
                </a: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AD0A27C-E400-5647-88BE-646E92A37411}"/>
                  </a:ext>
                </a:extLst>
              </p:cNvPr>
              <p:cNvGrpSpPr/>
              <p:nvPr userDrawn="1"/>
            </p:nvGrpSpPr>
            <p:grpSpPr>
              <a:xfrm rot="20421438">
                <a:off x="-21264" y="-65464"/>
                <a:ext cx="1554480" cy="1554480"/>
                <a:chOff x="67285" y="1040325"/>
                <a:chExt cx="1554480" cy="1554480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07F6C9BE-AEC2-9344-ABDB-DACC8B9407A5}"/>
                    </a:ext>
                  </a:extLst>
                </p:cNvPr>
                <p:cNvSpPr/>
                <p:nvPr userDrawn="1"/>
              </p:nvSpPr>
              <p:spPr>
                <a:xfrm rot="21099380">
                  <a:off x="594022" y="1376952"/>
                  <a:ext cx="538895" cy="8796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" name="Picture 9" descr="A black and white logo&#10;&#10;Description automatically generated with low confidence">
                  <a:extLst>
                    <a:ext uri="{FF2B5EF4-FFF2-40B4-BE49-F238E27FC236}">
                      <a16:creationId xmlns:a16="http://schemas.microsoft.com/office/drawing/2014/main" id="{FC87D0B1-F1C7-1F45-B587-8FB14A7B357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85" y="1040325"/>
                  <a:ext cx="1554480" cy="1554480"/>
                </a:xfrm>
                <a:prstGeom prst="rect">
                  <a:avLst/>
                </a:prstGeom>
              </p:spPr>
            </p:pic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884B9-97AD-C84F-AC7B-0D387783C1FC}"/>
                </a:ext>
              </a:extLst>
            </p:cNvPr>
            <p:cNvSpPr/>
            <p:nvPr userDrawn="1"/>
          </p:nvSpPr>
          <p:spPr>
            <a:xfrm>
              <a:off x="1920709" y="1469912"/>
              <a:ext cx="9538442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3300" b="1" dirty="0">
                  <a:latin typeface="Century Gothic" panose="020B0502020202020204" pitchFamily="34" charset="0"/>
                </a:rPr>
                <a:t>Reasonableness</a:t>
              </a:r>
              <a:r>
                <a:rPr lang="en-US" sz="3300" dirty="0">
                  <a:latin typeface="Century Gothic" panose="020B0502020202020204" pitchFamily="34" charset="0"/>
                </a:rPr>
                <a:t> helps us check to ensure our answers make sense and are logical. This is an important math concept.</a:t>
              </a:r>
              <a:endParaRPr lang="en-US" sz="3300" i="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7183A1E-8759-D84F-ACBF-7C8DE6F1CE02}"/>
              </a:ext>
            </a:extLst>
          </p:cNvPr>
          <p:cNvSpPr txBox="1"/>
          <p:nvPr userDrawn="1"/>
        </p:nvSpPr>
        <p:spPr>
          <a:xfrm>
            <a:off x="2225377" y="3571083"/>
            <a:ext cx="8432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Two ways to check for reasonableness: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424E5A-0463-534A-80ED-BFD3B5B235EA}"/>
              </a:ext>
            </a:extLst>
          </p:cNvPr>
          <p:cNvSpPr/>
          <p:nvPr userDrawn="1"/>
        </p:nvSpPr>
        <p:spPr>
          <a:xfrm>
            <a:off x="1394773" y="4403483"/>
            <a:ext cx="4701227" cy="219369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FECA71-AF92-5841-B5B2-7D6CE2CE2FA5}"/>
              </a:ext>
            </a:extLst>
          </p:cNvPr>
          <p:cNvSpPr txBox="1"/>
          <p:nvPr userDrawn="1"/>
        </p:nvSpPr>
        <p:spPr>
          <a:xfrm>
            <a:off x="1880168" y="4493262"/>
            <a:ext cx="37304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atin typeface="Century Gothic" panose="020B0502020202020204" pitchFamily="34" charset="0"/>
              </a:rPr>
              <a:t>Estimate the Solution</a:t>
            </a:r>
            <a:endParaRPr lang="en-US" sz="2800" b="1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F980E0-DEC0-074D-B308-644A28476C37}"/>
              </a:ext>
            </a:extLst>
          </p:cNvPr>
          <p:cNvSpPr txBox="1"/>
          <p:nvPr userDrawn="1"/>
        </p:nvSpPr>
        <p:spPr>
          <a:xfrm>
            <a:off x="1394773" y="5088646"/>
            <a:ext cx="470636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Estimating is finding an answer that is close to the exact answer. Rounding can help you estimate.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FBF001-8C7D-C04E-B8CA-8B7CB20931C1}"/>
              </a:ext>
            </a:extLst>
          </p:cNvPr>
          <p:cNvSpPr txBox="1"/>
          <p:nvPr userDrawn="1"/>
        </p:nvSpPr>
        <p:spPr>
          <a:xfrm>
            <a:off x="1281115" y="7397317"/>
            <a:ext cx="6900863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Estimating is finding an answer that is close to the exact answer. Rounding can help you estimate.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Example: </a:t>
            </a:r>
          </a:p>
          <a:p>
            <a:pPr algn="ctr"/>
            <a:r>
              <a:rPr lang="en-US" sz="1600" dirty="0">
                <a:latin typeface="Century Gothic" panose="020B0502020202020204" pitchFamily="34" charset="0"/>
              </a:rPr>
              <a:t>39 + 12 is about 50 </a:t>
            </a:r>
          </a:p>
          <a:p>
            <a:pPr algn="ctr"/>
            <a:r>
              <a:rPr lang="en-US" sz="1600" dirty="0">
                <a:latin typeface="Century Gothic" panose="020B0502020202020204" pitchFamily="34" charset="0"/>
              </a:rPr>
              <a:t>Round to 39 to 40 and 12 to 10.  The sum of 40 + 10 is 50.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4B24B-DFB0-764D-8A0B-DC5A8C86ECD0}"/>
              </a:ext>
            </a:extLst>
          </p:cNvPr>
          <p:cNvSpPr/>
          <p:nvPr userDrawn="1"/>
        </p:nvSpPr>
        <p:spPr>
          <a:xfrm>
            <a:off x="6323527" y="4403483"/>
            <a:ext cx="5047942" cy="219369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9FCD2C-CAF1-1A40-84CD-B7BF132C7579}"/>
              </a:ext>
            </a:extLst>
          </p:cNvPr>
          <p:cNvSpPr txBox="1"/>
          <p:nvPr userDrawn="1"/>
        </p:nvSpPr>
        <p:spPr>
          <a:xfrm>
            <a:off x="6382505" y="4478508"/>
            <a:ext cx="47012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atin typeface="Century Gothic" panose="020B0502020202020204" pitchFamily="34" charset="0"/>
              </a:rPr>
              <a:t>Use the Inverse Operation</a:t>
            </a:r>
            <a:endParaRPr lang="en-US" sz="2800" b="1" u="sng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BEC87D-09B6-0B43-A1E4-288CCD70CAD9}"/>
              </a:ext>
            </a:extLst>
          </p:cNvPr>
          <p:cNvSpPr txBox="1"/>
          <p:nvPr userDrawn="1"/>
        </p:nvSpPr>
        <p:spPr>
          <a:xfrm>
            <a:off x="6427154" y="5088647"/>
            <a:ext cx="495574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You can easily check your work using the inverse operation. For example, check subtraction problems with addition.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442145-91B0-E447-9054-DCAC5A9B334E}"/>
              </a:ext>
            </a:extLst>
          </p:cNvPr>
          <p:cNvSpPr txBox="1"/>
          <p:nvPr userDrawn="1"/>
        </p:nvSpPr>
        <p:spPr>
          <a:xfrm>
            <a:off x="138355" y="2321518"/>
            <a:ext cx="1624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Are correct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35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B8CA6D-0261-C74C-92C6-9D3C65CAEC72}"/>
              </a:ext>
            </a:extLst>
          </p:cNvPr>
          <p:cNvSpPr/>
          <p:nvPr userDrawn="1"/>
        </p:nvSpPr>
        <p:spPr>
          <a:xfrm>
            <a:off x="3550920" y="1020360"/>
            <a:ext cx="2937967" cy="180968"/>
          </a:xfrm>
          <a:prstGeom prst="rect">
            <a:avLst/>
          </a:prstGeom>
          <a:solidFill>
            <a:srgbClr val="00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41AC96-A41A-D54A-8917-36132DC18946}"/>
              </a:ext>
            </a:extLst>
          </p:cNvPr>
          <p:cNvGrpSpPr/>
          <p:nvPr userDrawn="1"/>
        </p:nvGrpSpPr>
        <p:grpSpPr>
          <a:xfrm>
            <a:off x="-108946" y="8244"/>
            <a:ext cx="11577709" cy="3120719"/>
            <a:chOff x="-21264" y="-65464"/>
            <a:chExt cx="11577709" cy="312071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FEDED25-82B9-A946-89FD-94BA37FB2FEA}"/>
                </a:ext>
              </a:extLst>
            </p:cNvPr>
            <p:cNvGrpSpPr/>
            <p:nvPr userDrawn="1"/>
          </p:nvGrpSpPr>
          <p:grpSpPr>
            <a:xfrm>
              <a:off x="-21264" y="-65464"/>
              <a:ext cx="11491845" cy="3120719"/>
              <a:chOff x="-21264" y="-65464"/>
              <a:chExt cx="11491845" cy="3120719"/>
            </a:xfrm>
          </p:grpSpPr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77296AA9-B674-F844-A7E9-532A3CABB631}"/>
                  </a:ext>
                </a:extLst>
              </p:cNvPr>
              <p:cNvSpPr/>
              <p:nvPr userDrawn="1"/>
            </p:nvSpPr>
            <p:spPr>
              <a:xfrm>
                <a:off x="1750059" y="1269858"/>
                <a:ext cx="9720522" cy="1785397"/>
              </a:xfrm>
              <a:prstGeom prst="wedgeRoundRectCallout">
                <a:avLst>
                  <a:gd name="adj1" fmla="val -53667"/>
                  <a:gd name="adj2" fmla="val -49186"/>
                  <a:gd name="adj3" fmla="val 16667"/>
                </a:avLst>
              </a:prstGeom>
              <a:solidFill>
                <a:srgbClr val="FFE6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4AF8F49-447A-694E-85B1-80EA2BC70439}"/>
                  </a:ext>
                </a:extLst>
              </p:cNvPr>
              <p:cNvSpPr/>
              <p:nvPr userDrawn="1"/>
            </p:nvSpPr>
            <p:spPr>
              <a:xfrm>
                <a:off x="87682" y="212142"/>
                <a:ext cx="837744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 sz="2100">
                    <a:latin typeface="KG Part of Me"/>
                    <a:ea typeface="KG Part of Me"/>
                    <a:cs typeface="KG Part of Me"/>
                    <a:sym typeface="KG Part of Me"/>
                  </a:defRPr>
                </a:pPr>
                <a:r>
                  <a:rPr lang="en-US" sz="6000" b="1" i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Did You Know?</a:t>
                </a: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71E2485-B4DE-A541-8D58-6B52DA04301C}"/>
                  </a:ext>
                </a:extLst>
              </p:cNvPr>
              <p:cNvGrpSpPr/>
              <p:nvPr userDrawn="1"/>
            </p:nvGrpSpPr>
            <p:grpSpPr>
              <a:xfrm rot="20421438">
                <a:off x="-21264" y="-65464"/>
                <a:ext cx="1554480" cy="1554480"/>
                <a:chOff x="67285" y="1040325"/>
                <a:chExt cx="1554480" cy="1554480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1016C388-77C3-B74C-924B-FAE8439F82EC}"/>
                    </a:ext>
                  </a:extLst>
                </p:cNvPr>
                <p:cNvSpPr/>
                <p:nvPr userDrawn="1"/>
              </p:nvSpPr>
              <p:spPr>
                <a:xfrm rot="21099380">
                  <a:off x="594022" y="1376952"/>
                  <a:ext cx="538895" cy="8796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" name="Picture 9" descr="A black and white logo&#10;&#10;Description automatically generated with low confidence">
                  <a:extLst>
                    <a:ext uri="{FF2B5EF4-FFF2-40B4-BE49-F238E27FC236}">
                      <a16:creationId xmlns:a16="http://schemas.microsoft.com/office/drawing/2014/main" id="{5980E7EF-2C4F-C44B-A8FA-D3005201266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85" y="1040325"/>
                  <a:ext cx="1554480" cy="1554480"/>
                </a:xfrm>
                <a:prstGeom prst="rect">
                  <a:avLst/>
                </a:prstGeom>
              </p:spPr>
            </p:pic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1CB5BF-51A6-A142-B4B3-023D00E68E2B}"/>
                </a:ext>
              </a:extLst>
            </p:cNvPr>
            <p:cNvSpPr/>
            <p:nvPr userDrawn="1"/>
          </p:nvSpPr>
          <p:spPr>
            <a:xfrm>
              <a:off x="1835923" y="1375339"/>
              <a:ext cx="972052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3200" dirty="0">
                  <a:latin typeface="Century Gothic" panose="020B0502020202020204" pitchFamily="34" charset="0"/>
                </a:rPr>
                <a:t>Understanding </a:t>
              </a:r>
              <a:r>
                <a:rPr lang="en-US" sz="3200" b="1" dirty="0">
                  <a:latin typeface="Century Gothic" panose="020B0502020202020204" pitchFamily="34" charset="0"/>
                </a:rPr>
                <a:t>what is happening </a:t>
              </a:r>
              <a:r>
                <a:rPr lang="en-US" sz="3200" dirty="0">
                  <a:latin typeface="Century Gothic" panose="020B0502020202020204" pitchFamily="34" charset="0"/>
                </a:rPr>
                <a:t>in a word problem as well as the </a:t>
              </a:r>
              <a:r>
                <a:rPr lang="en-US" sz="3200" b="1" dirty="0">
                  <a:latin typeface="Century Gothic" panose="020B0502020202020204" pitchFamily="34" charset="0"/>
                </a:rPr>
                <a:t>actions of the operations </a:t>
              </a:r>
              <a:r>
                <a:rPr lang="en-US" sz="3200" dirty="0">
                  <a:latin typeface="Century Gothic" panose="020B0502020202020204" pitchFamily="34" charset="0"/>
                </a:rPr>
                <a:t>will help you solve the problem.</a:t>
              </a:r>
              <a:endParaRPr lang="en-US" sz="3200" i="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1E1794E-0A90-EE4B-B8A7-48EF9A08A2C5}"/>
              </a:ext>
            </a:extLst>
          </p:cNvPr>
          <p:cNvSpPr txBox="1"/>
          <p:nvPr userDrawn="1"/>
        </p:nvSpPr>
        <p:spPr>
          <a:xfrm>
            <a:off x="1316231" y="3230572"/>
            <a:ext cx="10190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Math Operations and Actions</a:t>
            </a:r>
            <a:endParaRPr lang="en-US" sz="3200" b="1" i="0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E8C02ED7-E45E-1344-83E4-EE2E4330AE97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242362" y="3941288"/>
          <a:ext cx="10338271" cy="2630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6976">
                  <a:extLst>
                    <a:ext uri="{9D8B030D-6E8A-4147-A177-3AD203B41FA5}">
                      <a16:colId xmlns:a16="http://schemas.microsoft.com/office/drawing/2014/main" val="2336330983"/>
                    </a:ext>
                  </a:extLst>
                </a:gridCol>
                <a:gridCol w="5451295">
                  <a:extLst>
                    <a:ext uri="{9D8B030D-6E8A-4147-A177-3AD203B41FA5}">
                      <a16:colId xmlns:a16="http://schemas.microsoft.com/office/drawing/2014/main" val="4046186671"/>
                    </a:ext>
                  </a:extLst>
                </a:gridCol>
              </a:tblGrid>
              <a:tr h="13154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486872"/>
                  </a:ext>
                </a:extLst>
              </a:tr>
              <a:tr h="13154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26564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AEE8B81-1A9B-E346-883B-833758BF0512}"/>
              </a:ext>
            </a:extLst>
          </p:cNvPr>
          <p:cNvSpPr txBox="1"/>
          <p:nvPr userDrawn="1"/>
        </p:nvSpPr>
        <p:spPr>
          <a:xfrm>
            <a:off x="2751393" y="4199167"/>
            <a:ext cx="34231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latin typeface="Century Gothic" panose="020B0502020202020204" pitchFamily="34" charset="0"/>
              </a:rPr>
              <a:t>Join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entury Gothic" panose="020B0502020202020204" pitchFamily="34" charset="0"/>
              </a:rPr>
              <a:t>Put together</a:t>
            </a:r>
            <a:endParaRPr lang="en-US" sz="2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533D01-49A2-4C4F-BC3A-7DE1499A89F5}"/>
              </a:ext>
            </a:extLst>
          </p:cNvPr>
          <p:cNvGrpSpPr/>
          <p:nvPr userDrawn="1"/>
        </p:nvGrpSpPr>
        <p:grpSpPr>
          <a:xfrm>
            <a:off x="1099483" y="3977795"/>
            <a:ext cx="1859848" cy="2677268"/>
            <a:chOff x="1499544" y="3977795"/>
            <a:chExt cx="1859848" cy="267726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AAB561-AB8D-DF4F-A557-7D034CA13812}"/>
                </a:ext>
              </a:extLst>
            </p:cNvPr>
            <p:cNvSpPr txBox="1"/>
            <p:nvPr/>
          </p:nvSpPr>
          <p:spPr>
            <a:xfrm>
              <a:off x="1960257" y="4379594"/>
              <a:ext cx="6815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entury Gothic" panose="020B0502020202020204" pitchFamily="34" charset="0"/>
                </a:rPr>
                <a:t>➕</a:t>
              </a:r>
              <a:endParaRPr lang="en-US" sz="6000" b="1" i="0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BFEA05-5E1C-1644-9065-EF4B8395E437}"/>
                </a:ext>
              </a:extLst>
            </p:cNvPr>
            <p:cNvSpPr txBox="1"/>
            <p:nvPr/>
          </p:nvSpPr>
          <p:spPr>
            <a:xfrm>
              <a:off x="1937319" y="5639400"/>
              <a:ext cx="6815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entury Gothic" panose="020B0502020202020204" pitchFamily="34" charset="0"/>
                </a:rPr>
                <a:t>✖</a:t>
              </a:r>
              <a:endParaRPr lang="en-US" sz="6000" b="1" i="0" dirty="0">
                <a:latin typeface="Century Gothic" panose="020B0502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AF932A-CB58-CE45-8995-2C4C5B487E9D}"/>
                </a:ext>
              </a:extLst>
            </p:cNvPr>
            <p:cNvSpPr txBox="1"/>
            <p:nvPr/>
          </p:nvSpPr>
          <p:spPr>
            <a:xfrm>
              <a:off x="1701832" y="3977795"/>
              <a:ext cx="131509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Addition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CB1896-5866-7047-8047-7D6A694A0CB6}"/>
                </a:ext>
              </a:extLst>
            </p:cNvPr>
            <p:cNvSpPr txBox="1"/>
            <p:nvPr/>
          </p:nvSpPr>
          <p:spPr>
            <a:xfrm>
              <a:off x="1499544" y="5286329"/>
              <a:ext cx="18598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Multiplication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22863A-4BCA-9847-BA5F-535A21AA8BEA}"/>
              </a:ext>
            </a:extLst>
          </p:cNvPr>
          <p:cNvGrpSpPr/>
          <p:nvPr userDrawn="1"/>
        </p:nvGrpSpPr>
        <p:grpSpPr>
          <a:xfrm>
            <a:off x="6116748" y="3990535"/>
            <a:ext cx="1351132" cy="2703677"/>
            <a:chOff x="6331066" y="3990535"/>
            <a:chExt cx="1351132" cy="270367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D87A82F-DD50-A741-9049-7FB5389ED81B}"/>
                </a:ext>
              </a:extLst>
            </p:cNvPr>
            <p:cNvSpPr txBox="1"/>
            <p:nvPr/>
          </p:nvSpPr>
          <p:spPr>
            <a:xfrm>
              <a:off x="6547904" y="4221479"/>
              <a:ext cx="6815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entury Gothic" panose="020B0502020202020204" pitchFamily="34" charset="0"/>
                </a:rPr>
                <a:t>➖</a:t>
              </a:r>
              <a:endParaRPr lang="en-US" sz="6000" b="1" i="0" dirty="0">
                <a:latin typeface="Century Gothic" panose="020B0502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B16AC3-B735-1B47-8558-F407262B6FF2}"/>
                </a:ext>
              </a:extLst>
            </p:cNvPr>
            <p:cNvSpPr txBox="1"/>
            <p:nvPr/>
          </p:nvSpPr>
          <p:spPr>
            <a:xfrm>
              <a:off x="6562191" y="5678549"/>
              <a:ext cx="6815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entury Gothic" panose="020B0502020202020204" pitchFamily="34" charset="0"/>
                </a:rPr>
                <a:t>➗</a:t>
              </a:r>
              <a:endParaRPr lang="en-US" sz="6000" b="1" i="0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D84AD7-41F7-5F44-9FF7-6E01AAF9DCD3}"/>
                </a:ext>
              </a:extLst>
            </p:cNvPr>
            <p:cNvSpPr txBox="1"/>
            <p:nvPr/>
          </p:nvSpPr>
          <p:spPr>
            <a:xfrm>
              <a:off x="6367104" y="3990535"/>
              <a:ext cx="131509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Century Gothic" panose="020B0502020202020204" pitchFamily="34" charset="0"/>
                </a:rPr>
                <a:t>Subtraction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0D11DC-9D20-6346-BEE6-09C4DD2E86B7}"/>
                </a:ext>
              </a:extLst>
            </p:cNvPr>
            <p:cNvSpPr txBox="1"/>
            <p:nvPr/>
          </p:nvSpPr>
          <p:spPr>
            <a:xfrm>
              <a:off x="6331066" y="5299068"/>
              <a:ext cx="11722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Division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A86FB08-4759-E444-9BF6-60DE9CBFAE72}"/>
              </a:ext>
            </a:extLst>
          </p:cNvPr>
          <p:cNvSpPr txBox="1"/>
          <p:nvPr userDrawn="1"/>
        </p:nvSpPr>
        <p:spPr>
          <a:xfrm>
            <a:off x="2751393" y="5578954"/>
            <a:ext cx="34231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latin typeface="Century Gothic" panose="020B0502020202020204" pitchFamily="34" charset="0"/>
              </a:rPr>
              <a:t>Join equal groups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BFCA9B-E259-354D-99B2-4856E025CBEE}"/>
              </a:ext>
            </a:extLst>
          </p:cNvPr>
          <p:cNvSpPr txBox="1"/>
          <p:nvPr userDrawn="1"/>
        </p:nvSpPr>
        <p:spPr>
          <a:xfrm>
            <a:off x="7315207" y="4093282"/>
            <a:ext cx="36681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latin typeface="Century Gothic" panose="020B0502020202020204" pitchFamily="34" charset="0"/>
              </a:rPr>
              <a:t>Take apart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entury Gothic" panose="020B0502020202020204" pitchFamily="34" charset="0"/>
              </a:rPr>
              <a:t>Compare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entury Gothic" panose="020B0502020202020204" pitchFamily="34" charset="0"/>
              </a:rPr>
              <a:t>Take from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F56FB5-2304-8446-A408-A39919E49777}"/>
              </a:ext>
            </a:extLst>
          </p:cNvPr>
          <p:cNvSpPr txBox="1"/>
          <p:nvPr userDrawn="1"/>
        </p:nvSpPr>
        <p:spPr>
          <a:xfrm>
            <a:off x="7268809" y="5402551"/>
            <a:ext cx="462968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Century Gothic" panose="020B0502020202020204" pitchFamily="34" charset="0"/>
              </a:rPr>
              <a:t>Separate a total into equal groups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entury Gothic" panose="020B0502020202020204" pitchFamily="34" charset="0"/>
              </a:rPr>
              <a:t>Find the number of groups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entury Gothic" panose="020B0502020202020204" pitchFamily="34" charset="0"/>
              </a:rPr>
              <a:t>Find the amount in each group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6995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A78700F-D928-F84D-9319-1055C7F56790}"/>
              </a:ext>
            </a:extLst>
          </p:cNvPr>
          <p:cNvGrpSpPr/>
          <p:nvPr userDrawn="1"/>
        </p:nvGrpSpPr>
        <p:grpSpPr>
          <a:xfrm>
            <a:off x="-1" y="85052"/>
            <a:ext cx="3252678" cy="714422"/>
            <a:chOff x="-1" y="85052"/>
            <a:chExt cx="3252678" cy="71442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9B30899-531C-424A-BA9F-3BFFDC126DD6}"/>
                </a:ext>
              </a:extLst>
            </p:cNvPr>
            <p:cNvSpPr/>
            <p:nvPr userDrawn="1"/>
          </p:nvSpPr>
          <p:spPr>
            <a:xfrm>
              <a:off x="-1" y="91588"/>
              <a:ext cx="3243533" cy="70788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2767B6-1365-6341-B2DF-D1A8DD23B18C}"/>
                </a:ext>
              </a:extLst>
            </p:cNvPr>
            <p:cNvSpPr txBox="1"/>
            <p:nvPr userDrawn="1"/>
          </p:nvSpPr>
          <p:spPr>
            <a:xfrm>
              <a:off x="627695" y="85052"/>
              <a:ext cx="2624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WATCH ME FIRST</a:t>
              </a:r>
            </a:p>
          </p:txBody>
        </p:sp>
        <p:pic>
          <p:nvPicPr>
            <p:cNvPr id="23" name="Graphic 22" descr="Classroom with solid fill">
              <a:extLst>
                <a:ext uri="{FF2B5EF4-FFF2-40B4-BE49-F238E27FC236}">
                  <a16:creationId xmlns:a16="http://schemas.microsoft.com/office/drawing/2014/main" id="{4557F32F-648E-8C4F-A6B2-24D8C53967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44" y="91588"/>
              <a:ext cx="707886" cy="707886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AB56AA9-53AD-F642-9EA2-AC45E48EFEF7}"/>
              </a:ext>
            </a:extLst>
          </p:cNvPr>
          <p:cNvGrpSpPr/>
          <p:nvPr userDrawn="1"/>
        </p:nvGrpSpPr>
        <p:grpSpPr>
          <a:xfrm>
            <a:off x="0" y="5670281"/>
            <a:ext cx="12324716" cy="1184891"/>
            <a:chOff x="0" y="5670281"/>
            <a:chExt cx="12324716" cy="118489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7F8204B-CED2-FF40-91A2-94C1B03A859B}"/>
                </a:ext>
              </a:extLst>
            </p:cNvPr>
            <p:cNvGrpSpPr/>
            <p:nvPr userDrawn="1"/>
          </p:nvGrpSpPr>
          <p:grpSpPr>
            <a:xfrm>
              <a:off x="0" y="5825652"/>
              <a:ext cx="12324716" cy="1029520"/>
              <a:chOff x="22568" y="1425243"/>
              <a:chExt cx="12275860" cy="511051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4E6BFA0-17A8-D046-B9D4-9193FE01A3B2}"/>
                  </a:ext>
                </a:extLst>
              </p:cNvPr>
              <p:cNvSpPr/>
              <p:nvPr userDrawn="1"/>
            </p:nvSpPr>
            <p:spPr>
              <a:xfrm>
                <a:off x="22568" y="1425243"/>
                <a:ext cx="12164947" cy="511051"/>
              </a:xfrm>
              <a:prstGeom prst="rect">
                <a:avLst/>
              </a:prstGeom>
              <a:solidFill>
                <a:srgbClr val="85D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668E3CA-BC3E-784E-9DE1-FFD847F3539D}"/>
                  </a:ext>
                </a:extLst>
              </p:cNvPr>
              <p:cNvSpPr/>
              <p:nvPr userDrawn="1"/>
            </p:nvSpPr>
            <p:spPr>
              <a:xfrm>
                <a:off x="722545" y="1479182"/>
                <a:ext cx="11575883" cy="425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ctr">
                  <a:spcAft>
                    <a:spcPts val="200"/>
                  </a:spcAft>
                  <a:buNone/>
                </a:pPr>
                <a:r>
                  <a:rPr lang="en-US" sz="2400" b="1" i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I wonder if these patterns work with other multiplication problems</a:t>
                </a:r>
                <a:r>
                  <a:rPr lang="en-US" sz="2400" b="1" dirty="0">
                    <a:latin typeface="Century Gothic" panose="020B0502020202020204" pitchFamily="34" charset="0"/>
                  </a:rPr>
                  <a:t>?</a:t>
                </a:r>
                <a:r>
                  <a:rPr lang="en-US" sz="2400" b="1" i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</a:p>
              <a:p>
                <a:pPr marL="0" indent="0" algn="ctr">
                  <a:spcAft>
                    <a:spcPts val="200"/>
                  </a:spcAft>
                  <a:buNone/>
                </a:pPr>
                <a:r>
                  <a:rPr lang="en-US" sz="2400" b="1" i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Let’s do a few problems together to find out! 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23DF5FC-24AB-D74C-B847-FC7A7301B865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353574" y="5670281"/>
              <a:ext cx="1071656" cy="1102680"/>
              <a:chOff x="16041" y="1422065"/>
              <a:chExt cx="1040931" cy="1040929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35CF533-45F6-7D49-823C-92DFEB27B6F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21099380">
                <a:off x="406875" y="1691372"/>
                <a:ext cx="324238" cy="5292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4" name="Picture 43" descr="A black and white logo&#10;&#10;Description automatically generated with low confidence">
                <a:extLst>
                  <a:ext uri="{FF2B5EF4-FFF2-40B4-BE49-F238E27FC236}">
                    <a16:creationId xmlns:a16="http://schemas.microsoft.com/office/drawing/2014/main" id="{7A5911C6-C972-C045-854D-C1737C4E220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35016">
                <a:off x="16041" y="1422065"/>
                <a:ext cx="1040931" cy="1040929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297471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80258BF-2627-0F48-95EF-CF5CA1E46CB3}"/>
              </a:ext>
            </a:extLst>
          </p:cNvPr>
          <p:cNvGrpSpPr/>
          <p:nvPr userDrawn="1"/>
        </p:nvGrpSpPr>
        <p:grpSpPr>
          <a:xfrm>
            <a:off x="7122964" y="1499632"/>
            <a:ext cx="4804018" cy="885171"/>
            <a:chOff x="442928" y="1885114"/>
            <a:chExt cx="6210009" cy="744442"/>
          </a:xfrm>
        </p:grpSpPr>
        <p:sp>
          <p:nvSpPr>
            <p:cNvPr id="3" name="Rounded Rectangular Callout 2">
              <a:extLst>
                <a:ext uri="{FF2B5EF4-FFF2-40B4-BE49-F238E27FC236}">
                  <a16:creationId xmlns:a16="http://schemas.microsoft.com/office/drawing/2014/main" id="{99266A03-5708-1247-9698-58B6541DA6E3}"/>
                </a:ext>
              </a:extLst>
            </p:cNvPr>
            <p:cNvSpPr/>
            <p:nvPr/>
          </p:nvSpPr>
          <p:spPr>
            <a:xfrm rot="10800000">
              <a:off x="442928" y="1885114"/>
              <a:ext cx="6210009" cy="744442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4CD5D22-DB58-6543-B1D9-D5A9237797BD}"/>
                </a:ext>
              </a:extLst>
            </p:cNvPr>
            <p:cNvSpPr/>
            <p:nvPr/>
          </p:nvSpPr>
          <p:spPr>
            <a:xfrm>
              <a:off x="537439" y="2031213"/>
              <a:ext cx="5918693" cy="388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8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What are we trying to find?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A5BF9F6-334A-9A4D-AF6A-6DF22B9A856A}"/>
              </a:ext>
            </a:extLst>
          </p:cNvPr>
          <p:cNvGrpSpPr/>
          <p:nvPr userDrawn="1"/>
        </p:nvGrpSpPr>
        <p:grpSpPr>
          <a:xfrm>
            <a:off x="7122961" y="2679428"/>
            <a:ext cx="4881658" cy="1793766"/>
            <a:chOff x="469493" y="1673986"/>
            <a:chExt cx="5727353" cy="1488426"/>
          </a:xfrm>
          <a:solidFill>
            <a:srgbClr val="85DFFF"/>
          </a:solidFill>
        </p:grpSpPr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22FE0256-0BD1-C34A-8A9A-28CE9176DEEE}"/>
                </a:ext>
              </a:extLst>
            </p:cNvPr>
            <p:cNvSpPr/>
            <p:nvPr/>
          </p:nvSpPr>
          <p:spPr>
            <a:xfrm rot="10800000">
              <a:off x="469493" y="1673986"/>
              <a:ext cx="5636263" cy="1488426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8A0E6A-1528-7944-B218-566E62C1A0F2}"/>
                </a:ext>
              </a:extLst>
            </p:cNvPr>
            <p:cNvSpPr/>
            <p:nvPr/>
          </p:nvSpPr>
          <p:spPr>
            <a:xfrm>
              <a:off x="560583" y="1749624"/>
              <a:ext cx="5636263" cy="1387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400" dirty="0">
                  <a:latin typeface="Century Gothic" panose="020B0502020202020204" pitchFamily="34" charset="0"/>
                </a:rPr>
                <a:t>What math actions are happening? </a:t>
              </a:r>
            </a:p>
            <a:p>
              <a:pPr>
                <a:spcAft>
                  <a:spcPts val="8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400" dirty="0">
                  <a:latin typeface="Century Gothic" panose="020B0502020202020204" pitchFamily="34" charset="0"/>
                </a:rPr>
                <a:t>What operation can we use to solve the problem?</a:t>
              </a:r>
              <a:endParaRPr lang="en-US" sz="240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FFA7916-B003-6046-8A54-7427AF92E666}"/>
              </a:ext>
            </a:extLst>
          </p:cNvPr>
          <p:cNvSpPr/>
          <p:nvPr userDrawn="1"/>
        </p:nvSpPr>
        <p:spPr>
          <a:xfrm>
            <a:off x="317645" y="2153652"/>
            <a:ext cx="65933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Ms. Davis brings 17 students to the library.  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Mr. Coleman has more students than Ms. Davis. He brings 24 students to the library. 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How many students did they bring to the library in all?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E734A4-93D9-9C44-A161-79C8F9CBA5B8}"/>
              </a:ext>
            </a:extLst>
          </p:cNvPr>
          <p:cNvGrpSpPr/>
          <p:nvPr userDrawn="1"/>
        </p:nvGrpSpPr>
        <p:grpSpPr>
          <a:xfrm>
            <a:off x="7122962" y="4783359"/>
            <a:ext cx="4881657" cy="1105254"/>
            <a:chOff x="442928" y="1885112"/>
            <a:chExt cx="6310368" cy="832153"/>
          </a:xfrm>
        </p:grpSpPr>
        <p:sp>
          <p:nvSpPr>
            <p:cNvPr id="10" name="Rounded Rectangular Callout 9">
              <a:extLst>
                <a:ext uri="{FF2B5EF4-FFF2-40B4-BE49-F238E27FC236}">
                  <a16:creationId xmlns:a16="http://schemas.microsoft.com/office/drawing/2014/main" id="{EA3CAD3E-2666-124D-B9E0-6C0B0E2BD9C9}"/>
                </a:ext>
              </a:extLst>
            </p:cNvPr>
            <p:cNvSpPr/>
            <p:nvPr/>
          </p:nvSpPr>
          <p:spPr>
            <a:xfrm rot="10800000">
              <a:off x="442928" y="1885112"/>
              <a:ext cx="6210009" cy="832153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FD72249-7FC5-6A48-AE75-AD73DAF799A0}"/>
                </a:ext>
              </a:extLst>
            </p:cNvPr>
            <p:cNvSpPr/>
            <p:nvPr/>
          </p:nvSpPr>
          <p:spPr>
            <a:xfrm>
              <a:off x="543288" y="1970026"/>
              <a:ext cx="6210008" cy="62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How could you solve this problem?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7FDE015-1864-0C42-9F98-D92A8C2F82CB}"/>
              </a:ext>
            </a:extLst>
          </p:cNvPr>
          <p:cNvSpPr/>
          <p:nvPr userDrawn="1"/>
        </p:nvSpPr>
        <p:spPr>
          <a:xfrm>
            <a:off x="3339805" y="-2100"/>
            <a:ext cx="88521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Century Gothic" panose="020B0502020202020204" pitchFamily="34" charset="0"/>
              </a:rPr>
              <a:t>Word Problem Discussion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6B4134-6B38-B047-9320-60D9DCF46793}"/>
              </a:ext>
            </a:extLst>
          </p:cNvPr>
          <p:cNvGrpSpPr/>
          <p:nvPr userDrawn="1"/>
        </p:nvGrpSpPr>
        <p:grpSpPr>
          <a:xfrm>
            <a:off x="-1" y="19968"/>
            <a:ext cx="3329410" cy="783113"/>
            <a:chOff x="-1" y="19968"/>
            <a:chExt cx="3329410" cy="78311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863578B-31F7-8449-8373-FC438C3A8DF2}"/>
                </a:ext>
              </a:extLst>
            </p:cNvPr>
            <p:cNvGrpSpPr/>
            <p:nvPr userDrawn="1"/>
          </p:nvGrpSpPr>
          <p:grpSpPr>
            <a:xfrm>
              <a:off x="-1" y="19968"/>
              <a:ext cx="3243533" cy="779506"/>
              <a:chOff x="-1" y="19968"/>
              <a:chExt cx="3243533" cy="77950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3A84200-7C8B-3546-818C-2CA643C0E105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4E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A0ABA5-67CC-D341-A3A1-478F1F774902}"/>
                  </a:ext>
                </a:extLst>
              </p:cNvPr>
              <p:cNvSpPr txBox="1"/>
              <p:nvPr userDrawn="1"/>
            </p:nvSpPr>
            <p:spPr>
              <a:xfrm>
                <a:off x="602613" y="19968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#1</a:t>
                </a:r>
              </a:p>
            </p:txBody>
          </p:sp>
          <p:pic>
            <p:nvPicPr>
              <p:cNvPr id="18" name="Graphic 17" descr="Group brainstorm with solid fill">
                <a:extLst>
                  <a:ext uri="{FF2B5EF4-FFF2-40B4-BE49-F238E27FC236}">
                    <a16:creationId xmlns:a16="http://schemas.microsoft.com/office/drawing/2014/main" id="{523CF636-5C78-2543-803F-76B6F2167B0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1359" y="125491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19C715E-A8F7-5044-8368-6BB565FA2EC7}"/>
                </a:ext>
              </a:extLst>
            </p:cNvPr>
            <p:cNvSpPr txBox="1"/>
            <p:nvPr userDrawn="1"/>
          </p:nvSpPr>
          <p:spPr>
            <a:xfrm>
              <a:off x="575562" y="433749"/>
              <a:ext cx="275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LET’S WORK TOGETHER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D58AB4F-C8BD-DF4A-B3C4-E32B0B588C79}"/>
              </a:ext>
            </a:extLst>
          </p:cNvPr>
          <p:cNvSpPr/>
          <p:nvPr userDrawn="1"/>
        </p:nvSpPr>
        <p:spPr>
          <a:xfrm>
            <a:off x="288673" y="1518074"/>
            <a:ext cx="61022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Century Gothic" panose="020B0502020202020204" pitchFamily="34" charset="0"/>
              </a:rPr>
              <a:t>Read the problem. Answer each question.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C94669-0DF3-9947-A79E-342828290FCF}"/>
              </a:ext>
            </a:extLst>
          </p:cNvPr>
          <p:cNvSpPr/>
          <p:nvPr userDrawn="1"/>
        </p:nvSpPr>
        <p:spPr>
          <a:xfrm>
            <a:off x="8982663" y="3173999"/>
            <a:ext cx="3021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Join or Putting together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9D7B25-7572-C841-A347-020D8EF37042}"/>
              </a:ext>
            </a:extLst>
          </p:cNvPr>
          <p:cNvSpPr/>
          <p:nvPr userDrawn="1"/>
        </p:nvSpPr>
        <p:spPr>
          <a:xfrm>
            <a:off x="9878013" y="4006935"/>
            <a:ext cx="1896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Addition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5BF688-BA81-CB4D-8837-A36D2AC8438E}"/>
              </a:ext>
            </a:extLst>
          </p:cNvPr>
          <p:cNvSpPr/>
          <p:nvPr userDrawn="1"/>
        </p:nvSpPr>
        <p:spPr>
          <a:xfrm>
            <a:off x="8537045" y="5335986"/>
            <a:ext cx="2350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Add 17 and 24</a:t>
            </a:r>
          </a:p>
        </p:txBody>
      </p:sp>
    </p:spTree>
    <p:extLst>
      <p:ext uri="{BB962C8B-B14F-4D97-AF65-F5344CB8AC3E}">
        <p14:creationId xmlns:p14="http://schemas.microsoft.com/office/powerpoint/2010/main" val="125297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  <p:bldP spid="2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99BD0EE-6D69-094C-8109-2708CAB86526}"/>
              </a:ext>
            </a:extLst>
          </p:cNvPr>
          <p:cNvGrpSpPr/>
          <p:nvPr userDrawn="1"/>
        </p:nvGrpSpPr>
        <p:grpSpPr>
          <a:xfrm>
            <a:off x="7122964" y="1499632"/>
            <a:ext cx="4804018" cy="885171"/>
            <a:chOff x="442928" y="1885114"/>
            <a:chExt cx="6210009" cy="744442"/>
          </a:xfrm>
        </p:grpSpPr>
        <p:sp>
          <p:nvSpPr>
            <p:cNvPr id="3" name="Rounded Rectangular Callout 2">
              <a:extLst>
                <a:ext uri="{FF2B5EF4-FFF2-40B4-BE49-F238E27FC236}">
                  <a16:creationId xmlns:a16="http://schemas.microsoft.com/office/drawing/2014/main" id="{3805C301-EF6F-AF43-9A23-B48A202436E0}"/>
                </a:ext>
              </a:extLst>
            </p:cNvPr>
            <p:cNvSpPr/>
            <p:nvPr/>
          </p:nvSpPr>
          <p:spPr>
            <a:xfrm rot="10800000">
              <a:off x="442928" y="1885114"/>
              <a:ext cx="6210009" cy="744442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1F671A-C710-B34F-BF6C-83730CC2593E}"/>
                </a:ext>
              </a:extLst>
            </p:cNvPr>
            <p:cNvSpPr/>
            <p:nvPr/>
          </p:nvSpPr>
          <p:spPr>
            <a:xfrm>
              <a:off x="537439" y="2031213"/>
              <a:ext cx="5918693" cy="388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8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What are we trying to find?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A6F0FA1-E421-5A44-88C9-45143D415D65}"/>
              </a:ext>
            </a:extLst>
          </p:cNvPr>
          <p:cNvGrpSpPr/>
          <p:nvPr userDrawn="1"/>
        </p:nvGrpSpPr>
        <p:grpSpPr>
          <a:xfrm>
            <a:off x="7122961" y="2679428"/>
            <a:ext cx="4881658" cy="1793766"/>
            <a:chOff x="469493" y="1673986"/>
            <a:chExt cx="5727353" cy="1488426"/>
          </a:xfrm>
          <a:solidFill>
            <a:srgbClr val="85DFFF"/>
          </a:solidFill>
        </p:grpSpPr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FB2BF440-81F6-E942-AF93-4A962EDDB675}"/>
                </a:ext>
              </a:extLst>
            </p:cNvPr>
            <p:cNvSpPr/>
            <p:nvPr/>
          </p:nvSpPr>
          <p:spPr>
            <a:xfrm rot="10800000">
              <a:off x="469493" y="1673986"/>
              <a:ext cx="5636263" cy="1488426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51185A-0623-BE42-A1D6-E73413FAF3BF}"/>
                </a:ext>
              </a:extLst>
            </p:cNvPr>
            <p:cNvSpPr/>
            <p:nvPr/>
          </p:nvSpPr>
          <p:spPr>
            <a:xfrm>
              <a:off x="560583" y="1749624"/>
              <a:ext cx="5636263" cy="1387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400" dirty="0">
                  <a:latin typeface="Century Gothic" panose="020B0502020202020204" pitchFamily="34" charset="0"/>
                </a:rPr>
                <a:t>What math actions are happening? </a:t>
              </a:r>
            </a:p>
            <a:p>
              <a:pPr>
                <a:spcAft>
                  <a:spcPts val="8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400" dirty="0">
                  <a:latin typeface="Century Gothic" panose="020B0502020202020204" pitchFamily="34" charset="0"/>
                </a:rPr>
                <a:t>What operation can we use to solve the problem?</a:t>
              </a:r>
              <a:endParaRPr lang="en-US" sz="24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7801192-A875-B64A-9F7E-2A92DD4DDB5F}"/>
              </a:ext>
            </a:extLst>
          </p:cNvPr>
          <p:cNvGrpSpPr/>
          <p:nvPr userDrawn="1"/>
        </p:nvGrpSpPr>
        <p:grpSpPr>
          <a:xfrm>
            <a:off x="7122962" y="4783359"/>
            <a:ext cx="4881657" cy="1105254"/>
            <a:chOff x="442928" y="1885112"/>
            <a:chExt cx="6310368" cy="832153"/>
          </a:xfrm>
        </p:grpSpPr>
        <p:sp>
          <p:nvSpPr>
            <p:cNvPr id="9" name="Rounded Rectangular Callout 8">
              <a:extLst>
                <a:ext uri="{FF2B5EF4-FFF2-40B4-BE49-F238E27FC236}">
                  <a16:creationId xmlns:a16="http://schemas.microsoft.com/office/drawing/2014/main" id="{858F3FDC-1EC5-8847-82F9-D77C4E31D02E}"/>
                </a:ext>
              </a:extLst>
            </p:cNvPr>
            <p:cNvSpPr/>
            <p:nvPr/>
          </p:nvSpPr>
          <p:spPr>
            <a:xfrm rot="10800000">
              <a:off x="442928" y="1885112"/>
              <a:ext cx="6210009" cy="832153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3C711B-D577-EE4D-A26A-E17EE162F580}"/>
                </a:ext>
              </a:extLst>
            </p:cNvPr>
            <p:cNvSpPr/>
            <p:nvPr/>
          </p:nvSpPr>
          <p:spPr>
            <a:xfrm>
              <a:off x="543288" y="1970026"/>
              <a:ext cx="6210008" cy="62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How could you solve this problem?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FBBB2-B5EA-D74A-A8C1-0AAC351D24F4}"/>
              </a:ext>
            </a:extLst>
          </p:cNvPr>
          <p:cNvSpPr/>
          <p:nvPr userDrawn="1"/>
        </p:nvSpPr>
        <p:spPr>
          <a:xfrm>
            <a:off x="3339805" y="-2100"/>
            <a:ext cx="88521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Century Gothic" panose="020B0502020202020204" pitchFamily="34" charset="0"/>
              </a:rPr>
              <a:t>Word Problem Discussion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333537-E62D-F646-B2BA-0C7A5D104EFE}"/>
              </a:ext>
            </a:extLst>
          </p:cNvPr>
          <p:cNvGrpSpPr/>
          <p:nvPr userDrawn="1"/>
        </p:nvGrpSpPr>
        <p:grpSpPr>
          <a:xfrm>
            <a:off x="-1" y="19968"/>
            <a:ext cx="3329410" cy="783113"/>
            <a:chOff x="-1" y="19968"/>
            <a:chExt cx="3329410" cy="78311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EFA1574-C1AE-5344-ABA7-29831866CFC5}"/>
                </a:ext>
              </a:extLst>
            </p:cNvPr>
            <p:cNvGrpSpPr/>
            <p:nvPr userDrawn="1"/>
          </p:nvGrpSpPr>
          <p:grpSpPr>
            <a:xfrm>
              <a:off x="-1" y="19968"/>
              <a:ext cx="3243533" cy="779506"/>
              <a:chOff x="-1" y="19968"/>
              <a:chExt cx="3243533" cy="77950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325B660-B403-7E4E-852D-2F4FE6165EC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4E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CE8911-038C-BC45-ABED-643E53638381}"/>
                  </a:ext>
                </a:extLst>
              </p:cNvPr>
              <p:cNvSpPr txBox="1"/>
              <p:nvPr userDrawn="1"/>
            </p:nvSpPr>
            <p:spPr>
              <a:xfrm>
                <a:off x="602613" y="19968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#2</a:t>
                </a:r>
              </a:p>
            </p:txBody>
          </p:sp>
          <p:pic>
            <p:nvPicPr>
              <p:cNvPr id="17" name="Graphic 16" descr="Group brainstorm with solid fill">
                <a:extLst>
                  <a:ext uri="{FF2B5EF4-FFF2-40B4-BE49-F238E27FC236}">
                    <a16:creationId xmlns:a16="http://schemas.microsoft.com/office/drawing/2014/main" id="{3B76A8C5-5C33-4F42-A3D2-ACB66F5B1D5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1359" y="125491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8A5126-18FD-5E44-991C-71A2A83B2EA0}"/>
                </a:ext>
              </a:extLst>
            </p:cNvPr>
            <p:cNvSpPr txBox="1"/>
            <p:nvPr userDrawn="1"/>
          </p:nvSpPr>
          <p:spPr>
            <a:xfrm>
              <a:off x="575562" y="433749"/>
              <a:ext cx="275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LET’S WORK TOGETHER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ECB01-8C9E-AF47-A2C0-067C394112B9}"/>
              </a:ext>
            </a:extLst>
          </p:cNvPr>
          <p:cNvSpPr/>
          <p:nvPr userDrawn="1"/>
        </p:nvSpPr>
        <p:spPr>
          <a:xfrm>
            <a:off x="288673" y="1518074"/>
            <a:ext cx="61022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Century Gothic" panose="020B0502020202020204" pitchFamily="34" charset="0"/>
              </a:rPr>
              <a:t>Read the problem. Answer each question.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B07436-0765-9840-BD27-C36BF87FC5F0}"/>
              </a:ext>
            </a:extLst>
          </p:cNvPr>
          <p:cNvSpPr/>
          <p:nvPr userDrawn="1"/>
        </p:nvSpPr>
        <p:spPr>
          <a:xfrm>
            <a:off x="8928070" y="3231125"/>
            <a:ext cx="31820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Find the amount in each group.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596A67-7F0A-1B4E-A144-96933600C4AD}"/>
              </a:ext>
            </a:extLst>
          </p:cNvPr>
          <p:cNvSpPr/>
          <p:nvPr userDrawn="1"/>
        </p:nvSpPr>
        <p:spPr>
          <a:xfrm>
            <a:off x="9878013" y="4006935"/>
            <a:ext cx="1896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Division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4097C1-3369-924F-ACBB-69A3C7E11756}"/>
              </a:ext>
            </a:extLst>
          </p:cNvPr>
          <p:cNvSpPr/>
          <p:nvPr userDrawn="1"/>
        </p:nvSpPr>
        <p:spPr>
          <a:xfrm>
            <a:off x="8537045" y="5335986"/>
            <a:ext cx="1889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16 ÷ 4 = ?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56B80B-4A69-D54C-A092-73A55F65B33E}"/>
              </a:ext>
            </a:extLst>
          </p:cNvPr>
          <p:cNvSpPr/>
          <p:nvPr userDrawn="1"/>
        </p:nvSpPr>
        <p:spPr>
          <a:xfrm>
            <a:off x="317645" y="2153652"/>
            <a:ext cx="65933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Connor has 4 shelves in his bookcase. 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He has 16 books and wants to place the same number of books on each shelf. 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How many books will be placed on each shelf?</a:t>
            </a:r>
          </a:p>
        </p:txBody>
      </p:sp>
    </p:spTree>
    <p:extLst>
      <p:ext uri="{BB962C8B-B14F-4D97-AF65-F5344CB8AC3E}">
        <p14:creationId xmlns:p14="http://schemas.microsoft.com/office/powerpoint/2010/main" val="239333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D21D787E-72C9-504A-AE02-DE0F1842ACC3}"/>
              </a:ext>
            </a:extLst>
          </p:cNvPr>
          <p:cNvGrpSpPr/>
          <p:nvPr userDrawn="1"/>
        </p:nvGrpSpPr>
        <p:grpSpPr>
          <a:xfrm>
            <a:off x="1758042" y="7696761"/>
            <a:ext cx="8324360" cy="770847"/>
            <a:chOff x="3670478" y="4087953"/>
            <a:chExt cx="8288269" cy="2123658"/>
          </a:xfrm>
        </p:grpSpPr>
        <p:sp>
          <p:nvSpPr>
            <p:cNvPr id="48" name="Rounded Rectangular Callout 47">
              <a:extLst>
                <a:ext uri="{FF2B5EF4-FFF2-40B4-BE49-F238E27FC236}">
                  <a16:creationId xmlns:a16="http://schemas.microsoft.com/office/drawing/2014/main" id="{C4CE49E1-AE9E-EB4B-9195-E503B0592D52}"/>
                </a:ext>
              </a:extLst>
            </p:cNvPr>
            <p:cNvSpPr/>
            <p:nvPr/>
          </p:nvSpPr>
          <p:spPr>
            <a:xfrm rot="10800000">
              <a:off x="3670478" y="4087953"/>
              <a:ext cx="8288269" cy="2123658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C8E91CF-89B2-1A43-BD61-67BAB56017D4}"/>
                </a:ext>
              </a:extLst>
            </p:cNvPr>
            <p:cNvSpPr txBox="1"/>
            <p:nvPr/>
          </p:nvSpPr>
          <p:spPr>
            <a:xfrm>
              <a:off x="3670478" y="4385288"/>
              <a:ext cx="8288269" cy="1441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80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We see that two-halves equal one whole.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75FF630-4C36-0E47-8CEE-68E5219F928A}"/>
              </a:ext>
            </a:extLst>
          </p:cNvPr>
          <p:cNvGrpSpPr/>
          <p:nvPr userDrawn="1"/>
        </p:nvGrpSpPr>
        <p:grpSpPr>
          <a:xfrm>
            <a:off x="-1" y="91588"/>
            <a:ext cx="3329410" cy="711493"/>
            <a:chOff x="-1" y="91588"/>
            <a:chExt cx="3329410" cy="71149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5D76646-9682-234E-B50E-41F6576650C0}"/>
                </a:ext>
              </a:extLst>
            </p:cNvPr>
            <p:cNvGrpSpPr/>
            <p:nvPr userDrawn="1"/>
          </p:nvGrpSpPr>
          <p:grpSpPr>
            <a:xfrm>
              <a:off x="-1" y="91588"/>
              <a:ext cx="3243533" cy="707886"/>
              <a:chOff x="-1" y="91588"/>
              <a:chExt cx="3243533" cy="707886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F3DB9F2-ED04-DB40-801D-A4C6A80803D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4E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Graphic 53" descr="Group brainstorm with solid fill">
                <a:extLst>
                  <a:ext uri="{FF2B5EF4-FFF2-40B4-BE49-F238E27FC236}">
                    <a16:creationId xmlns:a16="http://schemas.microsoft.com/office/drawing/2014/main" id="{5214E4DB-6CE8-8F44-8912-2C9A507EA25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1359" y="125491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4418485-9225-154B-ADF5-3C42E763954C}"/>
                </a:ext>
              </a:extLst>
            </p:cNvPr>
            <p:cNvSpPr txBox="1"/>
            <p:nvPr userDrawn="1"/>
          </p:nvSpPr>
          <p:spPr>
            <a:xfrm>
              <a:off x="575562" y="433749"/>
              <a:ext cx="275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LET’S WORK TOGETHER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pic>
        <p:nvPicPr>
          <p:cNvPr id="55" name="Picture 54" descr="Shape, circle&#10;&#10;Description automatically generated">
            <a:extLst>
              <a:ext uri="{FF2B5EF4-FFF2-40B4-BE49-F238E27FC236}">
                <a16:creationId xmlns:a16="http://schemas.microsoft.com/office/drawing/2014/main" id="{35205854-5DAB-814B-BDBB-346BA40DDE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920" y="1273685"/>
            <a:ext cx="4795296" cy="4765395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6796CBAA-79F7-CB4D-BC9A-FF1002EEC659}"/>
              </a:ext>
            </a:extLst>
          </p:cNvPr>
          <p:cNvGrpSpPr/>
          <p:nvPr userDrawn="1"/>
        </p:nvGrpSpPr>
        <p:grpSpPr>
          <a:xfrm>
            <a:off x="5787679" y="991486"/>
            <a:ext cx="6321582" cy="5577840"/>
            <a:chOff x="814068" y="2287569"/>
            <a:chExt cx="4945779" cy="443731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38A9F41-0493-9741-B3F3-DFC97C5FF3D5}"/>
                </a:ext>
              </a:extLst>
            </p:cNvPr>
            <p:cNvSpPr txBox="1"/>
            <p:nvPr userDrawn="1"/>
          </p:nvSpPr>
          <p:spPr>
            <a:xfrm>
              <a:off x="2834509" y="2287569"/>
              <a:ext cx="839950" cy="31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_____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BB62ECA-1073-2740-B0A7-249692D87561}"/>
                </a:ext>
              </a:extLst>
            </p:cNvPr>
            <p:cNvSpPr txBox="1"/>
            <p:nvPr userDrawn="1"/>
          </p:nvSpPr>
          <p:spPr>
            <a:xfrm>
              <a:off x="3998781" y="2562886"/>
              <a:ext cx="839950" cy="31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_____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34953B0-24A4-0D45-9F70-EED23B9C9AC0}"/>
                </a:ext>
              </a:extLst>
            </p:cNvPr>
            <p:cNvSpPr txBox="1"/>
            <p:nvPr userDrawn="1"/>
          </p:nvSpPr>
          <p:spPr>
            <a:xfrm>
              <a:off x="4714751" y="3313982"/>
              <a:ext cx="839950" cy="31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_____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26DE51E-1967-B74A-86C2-E117A60AF30D}"/>
                </a:ext>
              </a:extLst>
            </p:cNvPr>
            <p:cNvSpPr txBox="1"/>
            <p:nvPr userDrawn="1"/>
          </p:nvSpPr>
          <p:spPr>
            <a:xfrm>
              <a:off x="4919897" y="4294193"/>
              <a:ext cx="839950" cy="1938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D08A017-B41E-FE48-96E0-0D5BB54F1098}"/>
                </a:ext>
              </a:extLst>
            </p:cNvPr>
            <p:cNvSpPr txBox="1"/>
            <p:nvPr userDrawn="1"/>
          </p:nvSpPr>
          <p:spPr>
            <a:xfrm>
              <a:off x="4677122" y="5256828"/>
              <a:ext cx="839950" cy="31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_____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DBE51F1-A89C-604E-AE8A-841232609B0A}"/>
                </a:ext>
              </a:extLst>
            </p:cNvPr>
            <p:cNvSpPr txBox="1"/>
            <p:nvPr userDrawn="1"/>
          </p:nvSpPr>
          <p:spPr>
            <a:xfrm>
              <a:off x="4015534" y="5998078"/>
              <a:ext cx="839950" cy="31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_____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A5FE71F-0464-C347-821B-75FE79E6D282}"/>
                </a:ext>
              </a:extLst>
            </p:cNvPr>
            <p:cNvSpPr txBox="1"/>
            <p:nvPr userDrawn="1"/>
          </p:nvSpPr>
          <p:spPr>
            <a:xfrm>
              <a:off x="2858279" y="6414545"/>
              <a:ext cx="839950" cy="31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_____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64969C9-39C3-C240-BE70-DDAB5BDFB20C}"/>
                </a:ext>
              </a:extLst>
            </p:cNvPr>
            <p:cNvSpPr txBox="1"/>
            <p:nvPr userDrawn="1"/>
          </p:nvSpPr>
          <p:spPr>
            <a:xfrm>
              <a:off x="1746749" y="6005437"/>
              <a:ext cx="839950" cy="31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_____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EB9B0DF-CC5A-BF46-89D1-878BBB137BCF}"/>
                </a:ext>
              </a:extLst>
            </p:cNvPr>
            <p:cNvSpPr txBox="1"/>
            <p:nvPr userDrawn="1"/>
          </p:nvSpPr>
          <p:spPr>
            <a:xfrm>
              <a:off x="988030" y="5179123"/>
              <a:ext cx="839950" cy="31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_____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8BE2CB4-C438-8A4F-8192-45671C97E8E3}"/>
                </a:ext>
              </a:extLst>
            </p:cNvPr>
            <p:cNvSpPr txBox="1"/>
            <p:nvPr userDrawn="1"/>
          </p:nvSpPr>
          <p:spPr>
            <a:xfrm>
              <a:off x="814068" y="4294193"/>
              <a:ext cx="839950" cy="1938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B4357F6-78AC-E148-869A-149CD1608A37}"/>
                </a:ext>
              </a:extLst>
            </p:cNvPr>
            <p:cNvSpPr txBox="1"/>
            <p:nvPr userDrawn="1"/>
          </p:nvSpPr>
          <p:spPr>
            <a:xfrm>
              <a:off x="1021379" y="3312572"/>
              <a:ext cx="839950" cy="31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_____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8A0CB15-A488-F245-B098-732CCA8F4573}"/>
                </a:ext>
              </a:extLst>
            </p:cNvPr>
            <p:cNvSpPr txBox="1"/>
            <p:nvPr userDrawn="1"/>
          </p:nvSpPr>
          <p:spPr>
            <a:xfrm>
              <a:off x="1725438" y="2562887"/>
              <a:ext cx="839950" cy="31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_____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2E5DDC33-F760-6049-8BE9-884E027C1EC1}"/>
              </a:ext>
            </a:extLst>
          </p:cNvPr>
          <p:cNvSpPr txBox="1"/>
          <p:nvPr userDrawn="1"/>
        </p:nvSpPr>
        <p:spPr>
          <a:xfrm>
            <a:off x="8612087" y="1798805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7F3FB5B-EB7E-5B4E-A77D-0759CAD1AA6A}"/>
              </a:ext>
            </a:extLst>
          </p:cNvPr>
          <p:cNvSpPr txBox="1"/>
          <p:nvPr userDrawn="1"/>
        </p:nvSpPr>
        <p:spPr>
          <a:xfrm>
            <a:off x="9354616" y="2021043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A6F9091-2071-3049-9F69-D75667CF7C44}"/>
              </a:ext>
            </a:extLst>
          </p:cNvPr>
          <p:cNvSpPr txBox="1"/>
          <p:nvPr userDrawn="1"/>
        </p:nvSpPr>
        <p:spPr>
          <a:xfrm>
            <a:off x="9967325" y="2570904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5978106-DB6E-4F44-B6C8-F76F41B24A3F}"/>
              </a:ext>
            </a:extLst>
          </p:cNvPr>
          <p:cNvSpPr txBox="1"/>
          <p:nvPr userDrawn="1"/>
        </p:nvSpPr>
        <p:spPr>
          <a:xfrm>
            <a:off x="10252033" y="3509076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D294A37-6015-A649-BA3E-D0F3A094FB50}"/>
              </a:ext>
            </a:extLst>
          </p:cNvPr>
          <p:cNvSpPr txBox="1"/>
          <p:nvPr userDrawn="1"/>
        </p:nvSpPr>
        <p:spPr>
          <a:xfrm>
            <a:off x="10028786" y="4329050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12EF026-781E-784D-B05A-5D08893F67F6}"/>
              </a:ext>
            </a:extLst>
          </p:cNvPr>
          <p:cNvSpPr txBox="1"/>
          <p:nvPr userDrawn="1"/>
        </p:nvSpPr>
        <p:spPr>
          <a:xfrm>
            <a:off x="9354616" y="5024478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25F403F-8E5E-EE4D-B884-B40A3224D2E0}"/>
              </a:ext>
            </a:extLst>
          </p:cNvPr>
          <p:cNvSpPr txBox="1"/>
          <p:nvPr userDrawn="1"/>
        </p:nvSpPr>
        <p:spPr>
          <a:xfrm>
            <a:off x="8612087" y="5280508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05483BD-A51F-2D48-8E16-B284CDB45497}"/>
              </a:ext>
            </a:extLst>
          </p:cNvPr>
          <p:cNvSpPr txBox="1"/>
          <p:nvPr userDrawn="1"/>
        </p:nvSpPr>
        <p:spPr>
          <a:xfrm>
            <a:off x="7871895" y="5024478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0CED530-F34D-F549-B5D9-E121E4AEEA7F}"/>
              </a:ext>
            </a:extLst>
          </p:cNvPr>
          <p:cNvSpPr txBox="1"/>
          <p:nvPr userDrawn="1"/>
        </p:nvSpPr>
        <p:spPr>
          <a:xfrm>
            <a:off x="7205398" y="4329050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E1631F5-E7E8-0344-A997-E80EE9005AAB}"/>
              </a:ext>
            </a:extLst>
          </p:cNvPr>
          <p:cNvSpPr txBox="1"/>
          <p:nvPr userDrawn="1"/>
        </p:nvSpPr>
        <p:spPr>
          <a:xfrm>
            <a:off x="6960756" y="3509076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A65139F-CC0A-D14B-9124-F1426F4CAA2E}"/>
              </a:ext>
            </a:extLst>
          </p:cNvPr>
          <p:cNvSpPr txBox="1"/>
          <p:nvPr userDrawn="1"/>
        </p:nvSpPr>
        <p:spPr>
          <a:xfrm>
            <a:off x="7205398" y="2571908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993145B-151B-E740-9F1A-2D0F7B416655}"/>
              </a:ext>
            </a:extLst>
          </p:cNvPr>
          <p:cNvSpPr txBox="1"/>
          <p:nvPr userDrawn="1"/>
        </p:nvSpPr>
        <p:spPr>
          <a:xfrm>
            <a:off x="7817002" y="2021043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4B3C379-F861-D040-8D9C-13CA9BD8929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823403" y="3354976"/>
            <a:ext cx="1804401" cy="612648"/>
            <a:chOff x="-1264411" y="7174485"/>
            <a:chExt cx="2421052" cy="822020"/>
          </a:xfrm>
        </p:grpSpPr>
        <p:sp>
          <p:nvSpPr>
            <p:cNvPr id="82" name="Right Arrow 81">
              <a:extLst>
                <a:ext uri="{FF2B5EF4-FFF2-40B4-BE49-F238E27FC236}">
                  <a16:creationId xmlns:a16="http://schemas.microsoft.com/office/drawing/2014/main" id="{DBFE088D-B166-A641-9DC5-D5691FED953F}"/>
                </a:ext>
              </a:extLst>
            </p:cNvPr>
            <p:cNvSpPr/>
            <p:nvPr userDrawn="1"/>
          </p:nvSpPr>
          <p:spPr>
            <a:xfrm>
              <a:off x="-1264411" y="7239569"/>
              <a:ext cx="2421052" cy="679538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77F659A-E6A4-4146-A7A7-4E598FA70B3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1189257" y="7460466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BB1F75F-15AA-7149-B82B-DBCBBC263455}"/>
                </a:ext>
              </a:extLst>
            </p:cNvPr>
            <p:cNvSpPr txBox="1"/>
            <p:nvPr userDrawn="1"/>
          </p:nvSpPr>
          <p:spPr>
            <a:xfrm rot="16200000">
              <a:off x="505962" y="7399663"/>
              <a:ext cx="822020" cy="37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70" dirty="0">
                  <a:latin typeface="Century Gothic" panose="020B0502020202020204" pitchFamily="34" charset="0"/>
                </a:rPr>
                <a:t>Minute</a:t>
              </a:r>
            </a:p>
            <a:p>
              <a:pPr algn="ctr"/>
              <a:r>
                <a:rPr lang="en-US" sz="570" dirty="0">
                  <a:latin typeface="Century Gothic" panose="020B0502020202020204" pitchFamily="34" charset="0"/>
                </a:rPr>
                <a:t>Hand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59CF62F-8E65-FC4D-99FC-3E864ABCF0F7}"/>
              </a:ext>
            </a:extLst>
          </p:cNvPr>
          <p:cNvGrpSpPr>
            <a:grpSpLocks noChangeAspect="1"/>
          </p:cNvGrpSpPr>
          <p:nvPr userDrawn="1"/>
        </p:nvGrpSpPr>
        <p:grpSpPr>
          <a:xfrm rot="16472384">
            <a:off x="8336119" y="2819859"/>
            <a:ext cx="1340114" cy="640080"/>
            <a:chOff x="-1263835" y="7940987"/>
            <a:chExt cx="1721036" cy="82202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0F5243A-BABA-7F41-9719-EB28CF68E062}"/>
                </a:ext>
              </a:extLst>
            </p:cNvPr>
            <p:cNvGrpSpPr/>
            <p:nvPr userDrawn="1"/>
          </p:nvGrpSpPr>
          <p:grpSpPr>
            <a:xfrm>
              <a:off x="-1263835" y="7940987"/>
              <a:ext cx="1721036" cy="822020"/>
              <a:chOff x="-1264411" y="7162911"/>
              <a:chExt cx="2421052" cy="822020"/>
            </a:xfrm>
          </p:grpSpPr>
          <p:sp>
            <p:nvSpPr>
              <p:cNvPr id="88" name="Right Arrow 87">
                <a:extLst>
                  <a:ext uri="{FF2B5EF4-FFF2-40B4-BE49-F238E27FC236}">
                    <a16:creationId xmlns:a16="http://schemas.microsoft.com/office/drawing/2014/main" id="{769B5A7E-7E76-3D43-A426-69C32CE8D439}"/>
                  </a:ext>
                </a:extLst>
              </p:cNvPr>
              <p:cNvSpPr/>
              <p:nvPr userDrawn="1"/>
            </p:nvSpPr>
            <p:spPr>
              <a:xfrm>
                <a:off x="-1264411" y="7239569"/>
                <a:ext cx="2421052" cy="679538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B55AF06-19CF-7F49-8D73-9A24FFEF4335}"/>
                  </a:ext>
                </a:extLst>
              </p:cNvPr>
              <p:cNvSpPr txBox="1"/>
              <p:nvPr userDrawn="1"/>
            </p:nvSpPr>
            <p:spPr>
              <a:xfrm rot="16200000">
                <a:off x="202140" y="7357439"/>
                <a:ext cx="822020" cy="432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>
                    <a:latin typeface="Century Gothic" panose="020B0502020202020204" pitchFamily="34" charset="0"/>
                  </a:rPr>
                  <a:t>Hour</a:t>
                </a:r>
              </a:p>
              <a:p>
                <a:pPr algn="ctr"/>
                <a:r>
                  <a:rPr lang="en-US" sz="700" dirty="0">
                    <a:latin typeface="Century Gothic" panose="020B0502020202020204" pitchFamily="34" charset="0"/>
                  </a:rPr>
                  <a:t>Hand</a:t>
                </a:r>
              </a:p>
            </p:txBody>
          </p:sp>
        </p:grp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54C8E4DD-E7E2-2741-A391-90584664766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1188913" y="8242984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156CF2FC-C9C3-444B-9A96-9891B8819D6D}"/>
              </a:ext>
            </a:extLst>
          </p:cNvPr>
          <p:cNvSpPr txBox="1"/>
          <p:nvPr userDrawn="1"/>
        </p:nvSpPr>
        <p:spPr>
          <a:xfrm>
            <a:off x="6773809" y="80857"/>
            <a:ext cx="438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u="none" dirty="0">
                <a:latin typeface="Century Gothic" panose="020B0502020202020204" pitchFamily="34" charset="0"/>
              </a:rPr>
              <a:t>MY CLOCK</a:t>
            </a:r>
            <a:endParaRPr lang="en-US" sz="36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068357F-4D72-D241-B4F9-4FE742DC47CC}"/>
              </a:ext>
            </a:extLst>
          </p:cNvPr>
          <p:cNvSpPr txBox="1"/>
          <p:nvPr userDrawn="1"/>
        </p:nvSpPr>
        <p:spPr>
          <a:xfrm>
            <a:off x="8691228" y="1709036"/>
            <a:ext cx="527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12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5574EC1-1A26-9A43-87F3-35139E7D555B}"/>
              </a:ext>
            </a:extLst>
          </p:cNvPr>
          <p:cNvSpPr txBox="1"/>
          <p:nvPr userDrawn="1"/>
        </p:nvSpPr>
        <p:spPr>
          <a:xfrm>
            <a:off x="9474148" y="1943073"/>
            <a:ext cx="50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1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2A7FD3C-C1BE-904C-98AF-9635AB52AF9B}"/>
              </a:ext>
            </a:extLst>
          </p:cNvPr>
          <p:cNvSpPr txBox="1"/>
          <p:nvPr userDrawn="1"/>
        </p:nvSpPr>
        <p:spPr>
          <a:xfrm>
            <a:off x="10087595" y="2486407"/>
            <a:ext cx="50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2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EE140AE-6ED1-724A-B786-9ACAEED68172}"/>
              </a:ext>
            </a:extLst>
          </p:cNvPr>
          <p:cNvSpPr txBox="1"/>
          <p:nvPr userDrawn="1"/>
        </p:nvSpPr>
        <p:spPr>
          <a:xfrm>
            <a:off x="10450652" y="3426525"/>
            <a:ext cx="301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3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581758A-4B2D-A647-8B66-6F9399CDC822}"/>
              </a:ext>
            </a:extLst>
          </p:cNvPr>
          <p:cNvSpPr txBox="1"/>
          <p:nvPr userDrawn="1"/>
        </p:nvSpPr>
        <p:spPr>
          <a:xfrm>
            <a:off x="10165410" y="4241921"/>
            <a:ext cx="50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4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F2B8238-73ED-B347-8A82-2984BDBBAA24}"/>
              </a:ext>
            </a:extLst>
          </p:cNvPr>
          <p:cNvSpPr txBox="1"/>
          <p:nvPr userDrawn="1"/>
        </p:nvSpPr>
        <p:spPr>
          <a:xfrm>
            <a:off x="9476293" y="4934709"/>
            <a:ext cx="50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5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18A6CC5-EE4F-3545-918E-C07B14819A39}"/>
              </a:ext>
            </a:extLst>
          </p:cNvPr>
          <p:cNvSpPr txBox="1"/>
          <p:nvPr userDrawn="1"/>
        </p:nvSpPr>
        <p:spPr>
          <a:xfrm>
            <a:off x="8701174" y="5184205"/>
            <a:ext cx="50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6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368E597-A20E-7A40-9352-7AAADF3F8256}"/>
              </a:ext>
            </a:extLst>
          </p:cNvPr>
          <p:cNvSpPr txBox="1"/>
          <p:nvPr userDrawn="1"/>
        </p:nvSpPr>
        <p:spPr>
          <a:xfrm>
            <a:off x="7988948" y="4930908"/>
            <a:ext cx="50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7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8772A77-E918-2D42-9D8B-84BA1277520B}"/>
              </a:ext>
            </a:extLst>
          </p:cNvPr>
          <p:cNvSpPr txBox="1"/>
          <p:nvPr userDrawn="1"/>
        </p:nvSpPr>
        <p:spPr>
          <a:xfrm>
            <a:off x="7306876" y="4241921"/>
            <a:ext cx="50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8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05CD88A-D6F2-F749-9A03-37AC8FB32D31}"/>
              </a:ext>
            </a:extLst>
          </p:cNvPr>
          <p:cNvSpPr txBox="1"/>
          <p:nvPr userDrawn="1"/>
        </p:nvSpPr>
        <p:spPr>
          <a:xfrm>
            <a:off x="7144838" y="3423682"/>
            <a:ext cx="353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9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AAF6E3A-DB52-A54A-9F69-B1DDF1C3E530}"/>
              </a:ext>
            </a:extLst>
          </p:cNvPr>
          <p:cNvSpPr txBox="1"/>
          <p:nvPr userDrawn="1"/>
        </p:nvSpPr>
        <p:spPr>
          <a:xfrm>
            <a:off x="7296170" y="2486407"/>
            <a:ext cx="50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10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EE008FC-7E77-3D4A-A8CC-8B016AA2AA53}"/>
              </a:ext>
            </a:extLst>
          </p:cNvPr>
          <p:cNvSpPr txBox="1"/>
          <p:nvPr userDrawn="1"/>
        </p:nvSpPr>
        <p:spPr>
          <a:xfrm>
            <a:off x="7937432" y="1943073"/>
            <a:ext cx="50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11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EC87610-C23D-1449-866A-5AE1F63A4F8E}"/>
              </a:ext>
            </a:extLst>
          </p:cNvPr>
          <p:cNvGrpSpPr/>
          <p:nvPr userDrawn="1"/>
        </p:nvGrpSpPr>
        <p:grpSpPr>
          <a:xfrm>
            <a:off x="199272" y="1374782"/>
            <a:ext cx="4905451" cy="1365374"/>
            <a:chOff x="2831390" y="4371429"/>
            <a:chExt cx="6839137" cy="1987475"/>
          </a:xfrm>
        </p:grpSpPr>
        <p:sp>
          <p:nvSpPr>
            <p:cNvPr id="104" name="Rounded Rectangular Callout 103">
              <a:extLst>
                <a:ext uri="{FF2B5EF4-FFF2-40B4-BE49-F238E27FC236}">
                  <a16:creationId xmlns:a16="http://schemas.microsoft.com/office/drawing/2014/main" id="{D9E50B6B-C656-2543-B59A-C81DFF7D14DD}"/>
                </a:ext>
              </a:extLst>
            </p:cNvPr>
            <p:cNvSpPr/>
            <p:nvPr/>
          </p:nvSpPr>
          <p:spPr>
            <a:xfrm rot="10800000">
              <a:off x="2831390" y="4371429"/>
              <a:ext cx="6839137" cy="1987475"/>
            </a:xfrm>
            <a:prstGeom prst="wedgeRoundRectCallout">
              <a:avLst>
                <a:gd name="adj1" fmla="val -36899"/>
                <a:gd name="adj2" fmla="val -47387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4C2F19EB-63D9-E24C-B490-F4CA08201A1D}"/>
                </a:ext>
              </a:extLst>
            </p:cNvPr>
            <p:cNvSpPr/>
            <p:nvPr/>
          </p:nvSpPr>
          <p:spPr>
            <a:xfrm>
              <a:off x="2920984" y="4705131"/>
              <a:ext cx="6649901" cy="13888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What’s another way to say this time?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089CC7E-0923-1F48-A599-725178A6FF2C}"/>
              </a:ext>
            </a:extLst>
          </p:cNvPr>
          <p:cNvGrpSpPr/>
          <p:nvPr userDrawn="1"/>
        </p:nvGrpSpPr>
        <p:grpSpPr>
          <a:xfrm>
            <a:off x="199269" y="3050014"/>
            <a:ext cx="4905451" cy="1654317"/>
            <a:chOff x="2831388" y="4371428"/>
            <a:chExt cx="6839137" cy="2408068"/>
          </a:xfrm>
        </p:grpSpPr>
        <p:sp>
          <p:nvSpPr>
            <p:cNvPr id="107" name="Rounded Rectangular Callout 106">
              <a:extLst>
                <a:ext uri="{FF2B5EF4-FFF2-40B4-BE49-F238E27FC236}">
                  <a16:creationId xmlns:a16="http://schemas.microsoft.com/office/drawing/2014/main" id="{AFDAA4AC-E5E4-B542-B7FA-BD65C499F04E}"/>
                </a:ext>
              </a:extLst>
            </p:cNvPr>
            <p:cNvSpPr/>
            <p:nvPr/>
          </p:nvSpPr>
          <p:spPr>
            <a:xfrm rot="10800000">
              <a:off x="2831388" y="4371428"/>
              <a:ext cx="6839137" cy="2408068"/>
            </a:xfrm>
            <a:prstGeom prst="wedgeRoundRectCallout">
              <a:avLst>
                <a:gd name="adj1" fmla="val -36899"/>
                <a:gd name="adj2" fmla="val -47387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95732F2-73FE-7349-83F8-CAE7A90F4E6A}"/>
                </a:ext>
              </a:extLst>
            </p:cNvPr>
            <p:cNvSpPr/>
            <p:nvPr/>
          </p:nvSpPr>
          <p:spPr>
            <a:xfrm>
              <a:off x="2973145" y="4444016"/>
              <a:ext cx="6649901" cy="2240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A quarter past 12.</a:t>
              </a:r>
            </a:p>
            <a:p>
              <a:pPr algn="ctr"/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See one-quarter of the clock shaded.</a:t>
              </a: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2EBCC6E8-4E70-624B-97E1-D940DF0E5107}"/>
              </a:ext>
            </a:extLst>
          </p:cNvPr>
          <p:cNvSpPr txBox="1"/>
          <p:nvPr userDrawn="1"/>
        </p:nvSpPr>
        <p:spPr>
          <a:xfrm>
            <a:off x="8580382" y="818517"/>
            <a:ext cx="759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4C67BD8-EA95-794D-A102-A3D00D18778D}"/>
              </a:ext>
            </a:extLst>
          </p:cNvPr>
          <p:cNvSpPr txBox="1"/>
          <p:nvPr userDrawn="1"/>
        </p:nvSpPr>
        <p:spPr>
          <a:xfrm>
            <a:off x="10059687" y="1167563"/>
            <a:ext cx="7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5FFDBB5-54E4-9E45-8A57-9746BCA8158B}"/>
              </a:ext>
            </a:extLst>
          </p:cNvPr>
          <p:cNvSpPr txBox="1"/>
          <p:nvPr userDrawn="1"/>
        </p:nvSpPr>
        <p:spPr>
          <a:xfrm>
            <a:off x="10910946" y="2098118"/>
            <a:ext cx="7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0FF483C-40A7-2442-B7D3-D6BFA3935F20}"/>
              </a:ext>
            </a:extLst>
          </p:cNvPr>
          <p:cNvSpPr txBox="1"/>
          <p:nvPr userDrawn="1"/>
        </p:nvSpPr>
        <p:spPr>
          <a:xfrm>
            <a:off x="11180500" y="3324226"/>
            <a:ext cx="7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15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56888DE-6CCE-284C-9B39-396F265B9B9F}"/>
              </a:ext>
            </a:extLst>
          </p:cNvPr>
          <p:cNvSpPr txBox="1"/>
          <p:nvPr userDrawn="1"/>
        </p:nvSpPr>
        <p:spPr>
          <a:xfrm>
            <a:off x="10961461" y="4528090"/>
            <a:ext cx="7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20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47DF6D2-347A-A048-9EC6-2A586A53E965}"/>
              </a:ext>
            </a:extLst>
          </p:cNvPr>
          <p:cNvSpPr txBox="1"/>
          <p:nvPr userDrawn="1"/>
        </p:nvSpPr>
        <p:spPr>
          <a:xfrm>
            <a:off x="10088960" y="5478060"/>
            <a:ext cx="7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25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1702673-E799-0041-AF54-52BF5A37643E}"/>
              </a:ext>
            </a:extLst>
          </p:cNvPr>
          <p:cNvSpPr txBox="1"/>
          <p:nvPr userDrawn="1"/>
        </p:nvSpPr>
        <p:spPr>
          <a:xfrm>
            <a:off x="8606682" y="5979692"/>
            <a:ext cx="7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30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452B500-2EA7-4041-AC28-B1070257EA86}"/>
              </a:ext>
            </a:extLst>
          </p:cNvPr>
          <p:cNvSpPr txBox="1"/>
          <p:nvPr userDrawn="1"/>
        </p:nvSpPr>
        <p:spPr>
          <a:xfrm>
            <a:off x="7095437" y="5468220"/>
            <a:ext cx="7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35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2207352-7E76-AC44-B2C2-C11E5A626BCC}"/>
              </a:ext>
            </a:extLst>
          </p:cNvPr>
          <p:cNvSpPr txBox="1"/>
          <p:nvPr userDrawn="1"/>
        </p:nvSpPr>
        <p:spPr>
          <a:xfrm>
            <a:off x="6123515" y="4407577"/>
            <a:ext cx="7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40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115F511-336C-134D-8216-412BA7EA3F9B}"/>
              </a:ext>
            </a:extLst>
          </p:cNvPr>
          <p:cNvSpPr txBox="1"/>
          <p:nvPr userDrawn="1"/>
        </p:nvSpPr>
        <p:spPr>
          <a:xfrm>
            <a:off x="5959139" y="3332165"/>
            <a:ext cx="7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45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80AD828-AE40-9140-98A0-506917BA34DA}"/>
              </a:ext>
            </a:extLst>
          </p:cNvPr>
          <p:cNvSpPr txBox="1"/>
          <p:nvPr userDrawn="1"/>
        </p:nvSpPr>
        <p:spPr>
          <a:xfrm>
            <a:off x="6229498" y="2075386"/>
            <a:ext cx="7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50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B3773F1-19AF-A94A-A738-85F3A31EB94B}"/>
              </a:ext>
            </a:extLst>
          </p:cNvPr>
          <p:cNvSpPr txBox="1"/>
          <p:nvPr userDrawn="1"/>
        </p:nvSpPr>
        <p:spPr>
          <a:xfrm>
            <a:off x="7156728" y="1157113"/>
            <a:ext cx="7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55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EFDC51A-782A-F841-8240-145FCED67F5D}"/>
              </a:ext>
            </a:extLst>
          </p:cNvPr>
          <p:cNvGrpSpPr/>
          <p:nvPr userDrawn="1"/>
        </p:nvGrpSpPr>
        <p:grpSpPr>
          <a:xfrm>
            <a:off x="6659292" y="1426846"/>
            <a:ext cx="4587189" cy="4439668"/>
            <a:chOff x="6659292" y="1426846"/>
            <a:chExt cx="4587189" cy="4439668"/>
          </a:xfrm>
        </p:grpSpPr>
        <p:sp>
          <p:nvSpPr>
            <p:cNvPr id="122" name="Pie 121">
              <a:extLst>
                <a:ext uri="{FF2B5EF4-FFF2-40B4-BE49-F238E27FC236}">
                  <a16:creationId xmlns:a16="http://schemas.microsoft.com/office/drawing/2014/main" id="{B1EFE32E-EDFD-2C4F-84AE-3D797FD922D4}"/>
                </a:ext>
              </a:extLst>
            </p:cNvPr>
            <p:cNvSpPr/>
            <p:nvPr/>
          </p:nvSpPr>
          <p:spPr>
            <a:xfrm rot="16200000">
              <a:off x="6733053" y="1353085"/>
              <a:ext cx="4439668" cy="4587189"/>
            </a:xfrm>
            <a:prstGeom prst="pie">
              <a:avLst>
                <a:gd name="adj1" fmla="val 60234"/>
                <a:gd name="adj2" fmla="val 5333574"/>
              </a:avLst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E148937-E8F5-1B4E-B765-D65BDF6D4680}"/>
                </a:ext>
              </a:extLst>
            </p:cNvPr>
            <p:cNvCxnSpPr/>
            <p:nvPr/>
          </p:nvCxnSpPr>
          <p:spPr>
            <a:xfrm>
              <a:off x="8961809" y="1613054"/>
              <a:ext cx="0" cy="3792044"/>
            </a:xfrm>
            <a:prstGeom prst="line">
              <a:avLst/>
            </a:prstGeom>
            <a:ln w="349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CCB7C47F-E9CE-E645-A26E-8A004B8F6036}"/>
                </a:ext>
              </a:extLst>
            </p:cNvPr>
            <p:cNvCxnSpPr>
              <a:cxnSpLocks/>
              <a:stCxn id="78" idx="1"/>
              <a:endCxn id="72" idx="3"/>
            </p:cNvCxnSpPr>
            <p:nvPr/>
          </p:nvCxnSpPr>
          <p:spPr>
            <a:xfrm>
              <a:off x="6960756" y="3664247"/>
              <a:ext cx="3965447" cy="0"/>
            </a:xfrm>
            <a:prstGeom prst="line">
              <a:avLst/>
            </a:prstGeom>
            <a:ln w="349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350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D57E36F-6FE5-9A47-BE2D-F4F7C4963D52}"/>
              </a:ext>
            </a:extLst>
          </p:cNvPr>
          <p:cNvGrpSpPr/>
          <p:nvPr userDrawn="1"/>
        </p:nvGrpSpPr>
        <p:grpSpPr>
          <a:xfrm>
            <a:off x="138955" y="1529215"/>
            <a:ext cx="5424920" cy="1196694"/>
            <a:chOff x="2832253" y="4892160"/>
            <a:chExt cx="7060453" cy="1741941"/>
          </a:xfrm>
        </p:grpSpPr>
        <p:sp>
          <p:nvSpPr>
            <p:cNvPr id="24" name="Rounded Rectangular Callout 23">
              <a:extLst>
                <a:ext uri="{FF2B5EF4-FFF2-40B4-BE49-F238E27FC236}">
                  <a16:creationId xmlns:a16="http://schemas.microsoft.com/office/drawing/2014/main" id="{F803D86B-189D-F842-8AD7-4E756CA332EB}"/>
                </a:ext>
              </a:extLst>
            </p:cNvPr>
            <p:cNvSpPr/>
            <p:nvPr/>
          </p:nvSpPr>
          <p:spPr>
            <a:xfrm rot="10800000">
              <a:off x="2832253" y="4892160"/>
              <a:ext cx="6839137" cy="1741941"/>
            </a:xfrm>
            <a:prstGeom prst="wedgeRoundRectCallout">
              <a:avLst>
                <a:gd name="adj1" fmla="val -37225"/>
                <a:gd name="adj2" fmla="val -71857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1F94B1F-FA6A-644F-B194-473C00E0A5FA}"/>
                </a:ext>
              </a:extLst>
            </p:cNvPr>
            <p:cNvSpPr/>
            <p:nvPr/>
          </p:nvSpPr>
          <p:spPr>
            <a:xfrm>
              <a:off x="3179696" y="5018547"/>
              <a:ext cx="6713010" cy="1388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The short hand shows the hour.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F87C58-AC09-4B4C-8295-550D545639B8}"/>
              </a:ext>
            </a:extLst>
          </p:cNvPr>
          <p:cNvGrpSpPr/>
          <p:nvPr userDrawn="1"/>
        </p:nvGrpSpPr>
        <p:grpSpPr>
          <a:xfrm>
            <a:off x="-1" y="91588"/>
            <a:ext cx="3329410" cy="711493"/>
            <a:chOff x="-1" y="91588"/>
            <a:chExt cx="3329410" cy="71149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73AFB76-E711-914F-9514-423D4BBE26C0}"/>
                </a:ext>
              </a:extLst>
            </p:cNvPr>
            <p:cNvGrpSpPr/>
            <p:nvPr userDrawn="1"/>
          </p:nvGrpSpPr>
          <p:grpSpPr>
            <a:xfrm>
              <a:off x="-1" y="91588"/>
              <a:ext cx="3243533" cy="707886"/>
              <a:chOff x="-1" y="91588"/>
              <a:chExt cx="3243533" cy="707886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53433F3-FFBF-324B-B03A-6F169FAF6047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4E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8" name="Graphic 37" descr="Group brainstorm with solid fill">
                <a:extLst>
                  <a:ext uri="{FF2B5EF4-FFF2-40B4-BE49-F238E27FC236}">
                    <a16:creationId xmlns:a16="http://schemas.microsoft.com/office/drawing/2014/main" id="{6F77AA9E-6ECE-904F-88B9-33FA2EF2712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1359" y="125491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3A87571-B03D-9F41-9EE6-F63227C03BD8}"/>
                </a:ext>
              </a:extLst>
            </p:cNvPr>
            <p:cNvSpPr txBox="1"/>
            <p:nvPr userDrawn="1"/>
          </p:nvSpPr>
          <p:spPr>
            <a:xfrm>
              <a:off x="575562" y="433749"/>
              <a:ext cx="275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LET’S WORK TOGETHER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pic>
        <p:nvPicPr>
          <p:cNvPr id="39" name="Picture 38" descr="Shape, circle&#10;&#10;Description automatically generated">
            <a:extLst>
              <a:ext uri="{FF2B5EF4-FFF2-40B4-BE49-F238E27FC236}">
                <a16:creationId xmlns:a16="http://schemas.microsoft.com/office/drawing/2014/main" id="{24544CF7-73D2-CD42-BC4A-773DAE401E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920" y="1273685"/>
            <a:ext cx="4795296" cy="4765395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85D2D39-FF90-9445-90E7-7E65DB8B40BE}"/>
              </a:ext>
            </a:extLst>
          </p:cNvPr>
          <p:cNvGrpSpPr/>
          <p:nvPr userDrawn="1"/>
        </p:nvGrpSpPr>
        <p:grpSpPr>
          <a:xfrm>
            <a:off x="5787679" y="991486"/>
            <a:ext cx="6321582" cy="5577840"/>
            <a:chOff x="814068" y="2287569"/>
            <a:chExt cx="4945779" cy="443731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B229433-6761-2E49-9295-78C91A3C2DF7}"/>
                </a:ext>
              </a:extLst>
            </p:cNvPr>
            <p:cNvSpPr txBox="1"/>
            <p:nvPr userDrawn="1"/>
          </p:nvSpPr>
          <p:spPr>
            <a:xfrm>
              <a:off x="2834509" y="2287569"/>
              <a:ext cx="839950" cy="31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_____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F489790-5927-BC4B-9F85-21D81426FF56}"/>
                </a:ext>
              </a:extLst>
            </p:cNvPr>
            <p:cNvSpPr txBox="1"/>
            <p:nvPr userDrawn="1"/>
          </p:nvSpPr>
          <p:spPr>
            <a:xfrm>
              <a:off x="3998781" y="2562886"/>
              <a:ext cx="839950" cy="31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_____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ED65F0E-1B16-2441-9A5A-26DD28CE3AAD}"/>
                </a:ext>
              </a:extLst>
            </p:cNvPr>
            <p:cNvSpPr txBox="1"/>
            <p:nvPr userDrawn="1"/>
          </p:nvSpPr>
          <p:spPr>
            <a:xfrm>
              <a:off x="4714751" y="3313982"/>
              <a:ext cx="839950" cy="31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_____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02C9BFB-9367-B34D-A484-7B29A26C8637}"/>
                </a:ext>
              </a:extLst>
            </p:cNvPr>
            <p:cNvSpPr txBox="1"/>
            <p:nvPr userDrawn="1"/>
          </p:nvSpPr>
          <p:spPr>
            <a:xfrm>
              <a:off x="4919897" y="4294193"/>
              <a:ext cx="839950" cy="1938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48B8831-B7D5-1241-AD6A-C359FC07FA4A}"/>
                </a:ext>
              </a:extLst>
            </p:cNvPr>
            <p:cNvSpPr txBox="1"/>
            <p:nvPr userDrawn="1"/>
          </p:nvSpPr>
          <p:spPr>
            <a:xfrm>
              <a:off x="4677122" y="5256828"/>
              <a:ext cx="839950" cy="31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_____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FBCC2BC-75C9-B743-9ECD-7D2C47DB30DB}"/>
                </a:ext>
              </a:extLst>
            </p:cNvPr>
            <p:cNvSpPr txBox="1"/>
            <p:nvPr userDrawn="1"/>
          </p:nvSpPr>
          <p:spPr>
            <a:xfrm>
              <a:off x="4015534" y="5998078"/>
              <a:ext cx="839950" cy="31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_____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2702B81-CEA0-3249-9A15-4C23EBE093C2}"/>
                </a:ext>
              </a:extLst>
            </p:cNvPr>
            <p:cNvSpPr txBox="1"/>
            <p:nvPr userDrawn="1"/>
          </p:nvSpPr>
          <p:spPr>
            <a:xfrm>
              <a:off x="2858279" y="6414545"/>
              <a:ext cx="839950" cy="31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_____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59D6D89-750B-CB45-B871-74DF888CC877}"/>
                </a:ext>
              </a:extLst>
            </p:cNvPr>
            <p:cNvSpPr txBox="1"/>
            <p:nvPr userDrawn="1"/>
          </p:nvSpPr>
          <p:spPr>
            <a:xfrm>
              <a:off x="1746749" y="6005437"/>
              <a:ext cx="839950" cy="31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_____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B6D2023-9975-A346-A870-532DB66A1668}"/>
                </a:ext>
              </a:extLst>
            </p:cNvPr>
            <p:cNvSpPr txBox="1"/>
            <p:nvPr userDrawn="1"/>
          </p:nvSpPr>
          <p:spPr>
            <a:xfrm>
              <a:off x="988030" y="5179123"/>
              <a:ext cx="839950" cy="31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_____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7CD297F-6720-0A48-97A2-A3BF8D17E063}"/>
                </a:ext>
              </a:extLst>
            </p:cNvPr>
            <p:cNvSpPr txBox="1"/>
            <p:nvPr userDrawn="1"/>
          </p:nvSpPr>
          <p:spPr>
            <a:xfrm>
              <a:off x="814068" y="4294193"/>
              <a:ext cx="839950" cy="1938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3F1415E-3586-A147-920C-0290F9807ED8}"/>
                </a:ext>
              </a:extLst>
            </p:cNvPr>
            <p:cNvSpPr txBox="1"/>
            <p:nvPr userDrawn="1"/>
          </p:nvSpPr>
          <p:spPr>
            <a:xfrm>
              <a:off x="1021379" y="3312572"/>
              <a:ext cx="839950" cy="31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_____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0A9B45F-0A55-9247-AA5A-F879F657CDF3}"/>
                </a:ext>
              </a:extLst>
            </p:cNvPr>
            <p:cNvSpPr txBox="1"/>
            <p:nvPr userDrawn="1"/>
          </p:nvSpPr>
          <p:spPr>
            <a:xfrm>
              <a:off x="1725438" y="2562887"/>
              <a:ext cx="839950" cy="31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_____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857CE04-3920-4D46-9A08-F1A825C7A8E6}"/>
              </a:ext>
            </a:extLst>
          </p:cNvPr>
          <p:cNvSpPr txBox="1"/>
          <p:nvPr userDrawn="1"/>
        </p:nvSpPr>
        <p:spPr>
          <a:xfrm>
            <a:off x="8612087" y="1798805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DBE4E51-061C-2B41-867D-806F06661E63}"/>
              </a:ext>
            </a:extLst>
          </p:cNvPr>
          <p:cNvSpPr txBox="1"/>
          <p:nvPr userDrawn="1"/>
        </p:nvSpPr>
        <p:spPr>
          <a:xfrm>
            <a:off x="9354616" y="2021043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644D1CD-C84D-3F4E-9C71-4F35C8977E23}"/>
              </a:ext>
            </a:extLst>
          </p:cNvPr>
          <p:cNvSpPr txBox="1"/>
          <p:nvPr userDrawn="1"/>
        </p:nvSpPr>
        <p:spPr>
          <a:xfrm>
            <a:off x="9967325" y="2570904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2145580-2F07-514D-AAAB-551138387074}"/>
              </a:ext>
            </a:extLst>
          </p:cNvPr>
          <p:cNvSpPr txBox="1"/>
          <p:nvPr userDrawn="1"/>
        </p:nvSpPr>
        <p:spPr>
          <a:xfrm>
            <a:off x="10252033" y="3509076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7120CE9-FFF0-3F4E-A1F3-8686F3CC63C2}"/>
              </a:ext>
            </a:extLst>
          </p:cNvPr>
          <p:cNvSpPr txBox="1"/>
          <p:nvPr userDrawn="1"/>
        </p:nvSpPr>
        <p:spPr>
          <a:xfrm>
            <a:off x="10028786" y="4329050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B0BBA3C-679B-E747-8489-58E6ADDA6497}"/>
              </a:ext>
            </a:extLst>
          </p:cNvPr>
          <p:cNvSpPr txBox="1"/>
          <p:nvPr userDrawn="1"/>
        </p:nvSpPr>
        <p:spPr>
          <a:xfrm>
            <a:off x="9354616" y="5024478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E3AAD1B-18E8-B749-A548-729451E6CB1A}"/>
              </a:ext>
            </a:extLst>
          </p:cNvPr>
          <p:cNvSpPr txBox="1"/>
          <p:nvPr userDrawn="1"/>
        </p:nvSpPr>
        <p:spPr>
          <a:xfrm>
            <a:off x="8612087" y="5280508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CF48CDB-3C56-8449-A30E-94052525F39C}"/>
              </a:ext>
            </a:extLst>
          </p:cNvPr>
          <p:cNvSpPr txBox="1"/>
          <p:nvPr userDrawn="1"/>
        </p:nvSpPr>
        <p:spPr>
          <a:xfrm>
            <a:off x="7871895" y="5024478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34EB23F-0AB3-444F-8851-B513CEA2AF24}"/>
              </a:ext>
            </a:extLst>
          </p:cNvPr>
          <p:cNvSpPr txBox="1"/>
          <p:nvPr userDrawn="1"/>
        </p:nvSpPr>
        <p:spPr>
          <a:xfrm>
            <a:off x="7205398" y="4329050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AE47E74-1756-8C46-9B9D-01F4BD3CEA1B}"/>
              </a:ext>
            </a:extLst>
          </p:cNvPr>
          <p:cNvSpPr txBox="1"/>
          <p:nvPr userDrawn="1"/>
        </p:nvSpPr>
        <p:spPr>
          <a:xfrm>
            <a:off x="6960756" y="3509076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518B0E-633A-2249-A9AB-65C7C651256E}"/>
              </a:ext>
            </a:extLst>
          </p:cNvPr>
          <p:cNvSpPr txBox="1"/>
          <p:nvPr userDrawn="1"/>
        </p:nvSpPr>
        <p:spPr>
          <a:xfrm>
            <a:off x="7205398" y="2571908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A724C63-097D-5B4C-AEDC-9564302E8611}"/>
              </a:ext>
            </a:extLst>
          </p:cNvPr>
          <p:cNvSpPr txBox="1"/>
          <p:nvPr userDrawn="1"/>
        </p:nvSpPr>
        <p:spPr>
          <a:xfrm>
            <a:off x="7817002" y="2021043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07DE88D-3C3E-6247-AF00-3D62587415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6654" y="5367994"/>
            <a:ext cx="1804401" cy="612648"/>
            <a:chOff x="-1264411" y="7174485"/>
            <a:chExt cx="2421052" cy="822020"/>
          </a:xfrm>
        </p:grpSpPr>
        <p:sp>
          <p:nvSpPr>
            <p:cNvPr id="66" name="Right Arrow 65">
              <a:extLst>
                <a:ext uri="{FF2B5EF4-FFF2-40B4-BE49-F238E27FC236}">
                  <a16:creationId xmlns:a16="http://schemas.microsoft.com/office/drawing/2014/main" id="{1663124C-AD38-C744-AE4D-53BCA1C79485}"/>
                </a:ext>
              </a:extLst>
            </p:cNvPr>
            <p:cNvSpPr/>
            <p:nvPr userDrawn="1"/>
          </p:nvSpPr>
          <p:spPr>
            <a:xfrm>
              <a:off x="-1264411" y="7239569"/>
              <a:ext cx="2421052" cy="679538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12D9C1F-D23C-7544-9760-03AB9BC1A1C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1189257" y="7460466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7A1F143-C61D-A447-8B6F-A01C757E7613}"/>
                </a:ext>
              </a:extLst>
            </p:cNvPr>
            <p:cNvSpPr txBox="1"/>
            <p:nvPr userDrawn="1"/>
          </p:nvSpPr>
          <p:spPr>
            <a:xfrm rot="16200000">
              <a:off x="505962" y="7399663"/>
              <a:ext cx="822020" cy="37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70" dirty="0">
                  <a:latin typeface="Century Gothic" panose="020B0502020202020204" pitchFamily="34" charset="0"/>
                </a:rPr>
                <a:t>Minute</a:t>
              </a:r>
            </a:p>
            <a:p>
              <a:pPr algn="ctr"/>
              <a:r>
                <a:rPr lang="en-US" sz="570" dirty="0">
                  <a:latin typeface="Century Gothic" panose="020B0502020202020204" pitchFamily="34" charset="0"/>
                </a:rPr>
                <a:t>Hand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CA5916F6-8168-344A-8370-267F4C841A19}"/>
              </a:ext>
            </a:extLst>
          </p:cNvPr>
          <p:cNvSpPr txBox="1"/>
          <p:nvPr userDrawn="1"/>
        </p:nvSpPr>
        <p:spPr>
          <a:xfrm>
            <a:off x="6773809" y="80857"/>
            <a:ext cx="438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u="none" dirty="0">
                <a:latin typeface="Century Gothic" panose="020B0502020202020204" pitchFamily="34" charset="0"/>
              </a:rPr>
              <a:t>MY CLOCK</a:t>
            </a:r>
            <a:endParaRPr lang="en-US" sz="36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E8963E0-69D8-EE46-8AF0-1D3DCD06CBCB}"/>
              </a:ext>
            </a:extLst>
          </p:cNvPr>
          <p:cNvSpPr txBox="1"/>
          <p:nvPr userDrawn="1"/>
        </p:nvSpPr>
        <p:spPr>
          <a:xfrm>
            <a:off x="8691228" y="1709036"/>
            <a:ext cx="527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12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927FADD-22C1-E248-814F-4A7D425F9400}"/>
              </a:ext>
            </a:extLst>
          </p:cNvPr>
          <p:cNvSpPr txBox="1"/>
          <p:nvPr userDrawn="1"/>
        </p:nvSpPr>
        <p:spPr>
          <a:xfrm>
            <a:off x="9474148" y="1943073"/>
            <a:ext cx="50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1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ABB4DDF-E046-604E-B04F-EC92C219A897}"/>
              </a:ext>
            </a:extLst>
          </p:cNvPr>
          <p:cNvSpPr txBox="1"/>
          <p:nvPr userDrawn="1"/>
        </p:nvSpPr>
        <p:spPr>
          <a:xfrm>
            <a:off x="10087595" y="2486407"/>
            <a:ext cx="50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2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DCAEDBB-CFF1-E546-BD17-ABC69220E070}"/>
              </a:ext>
            </a:extLst>
          </p:cNvPr>
          <p:cNvSpPr txBox="1"/>
          <p:nvPr userDrawn="1"/>
        </p:nvSpPr>
        <p:spPr>
          <a:xfrm>
            <a:off x="10450652" y="3426525"/>
            <a:ext cx="301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3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C6B425D-0E3A-414E-858F-1F608905B8A0}"/>
              </a:ext>
            </a:extLst>
          </p:cNvPr>
          <p:cNvSpPr txBox="1"/>
          <p:nvPr userDrawn="1"/>
        </p:nvSpPr>
        <p:spPr>
          <a:xfrm>
            <a:off x="10165410" y="4241921"/>
            <a:ext cx="50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4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8B4FC72-1957-7E43-B5E3-A8F3423EC820}"/>
              </a:ext>
            </a:extLst>
          </p:cNvPr>
          <p:cNvSpPr txBox="1"/>
          <p:nvPr userDrawn="1"/>
        </p:nvSpPr>
        <p:spPr>
          <a:xfrm>
            <a:off x="9476293" y="4934709"/>
            <a:ext cx="50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5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FE504F6-9577-484E-BF71-74007598AF5B}"/>
              </a:ext>
            </a:extLst>
          </p:cNvPr>
          <p:cNvSpPr txBox="1"/>
          <p:nvPr userDrawn="1"/>
        </p:nvSpPr>
        <p:spPr>
          <a:xfrm>
            <a:off x="8701174" y="5184205"/>
            <a:ext cx="50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6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037AC41-3C30-B04E-B46F-75484110D718}"/>
              </a:ext>
            </a:extLst>
          </p:cNvPr>
          <p:cNvSpPr txBox="1"/>
          <p:nvPr userDrawn="1"/>
        </p:nvSpPr>
        <p:spPr>
          <a:xfrm>
            <a:off x="7988948" y="4930908"/>
            <a:ext cx="50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7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0974EDB-7CFE-914A-AD1C-B8D573EE0B68}"/>
              </a:ext>
            </a:extLst>
          </p:cNvPr>
          <p:cNvSpPr txBox="1"/>
          <p:nvPr userDrawn="1"/>
        </p:nvSpPr>
        <p:spPr>
          <a:xfrm>
            <a:off x="7306876" y="4241921"/>
            <a:ext cx="50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8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2DB15AA-D9E6-3642-9969-C55D54F66D7E}"/>
              </a:ext>
            </a:extLst>
          </p:cNvPr>
          <p:cNvSpPr txBox="1"/>
          <p:nvPr userDrawn="1"/>
        </p:nvSpPr>
        <p:spPr>
          <a:xfrm>
            <a:off x="7144838" y="3423682"/>
            <a:ext cx="353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9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C0F8C38-AD64-5D43-A486-0476CF6885D7}"/>
              </a:ext>
            </a:extLst>
          </p:cNvPr>
          <p:cNvSpPr txBox="1"/>
          <p:nvPr userDrawn="1"/>
        </p:nvSpPr>
        <p:spPr>
          <a:xfrm>
            <a:off x="7296170" y="2486407"/>
            <a:ext cx="50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10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21FD77F-1B55-F943-A535-D90D98C7C5FE}"/>
              </a:ext>
            </a:extLst>
          </p:cNvPr>
          <p:cNvSpPr txBox="1"/>
          <p:nvPr userDrawn="1"/>
        </p:nvSpPr>
        <p:spPr>
          <a:xfrm>
            <a:off x="7937432" y="1943073"/>
            <a:ext cx="50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11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BF0575B-889A-D640-8766-04FDDD084995}"/>
              </a:ext>
            </a:extLst>
          </p:cNvPr>
          <p:cNvGrpSpPr/>
          <p:nvPr userDrawn="1"/>
        </p:nvGrpSpPr>
        <p:grpSpPr>
          <a:xfrm>
            <a:off x="199274" y="3397749"/>
            <a:ext cx="5191491" cy="1176398"/>
            <a:chOff x="2831392" y="3988552"/>
            <a:chExt cx="6839137" cy="1712397"/>
          </a:xfrm>
        </p:grpSpPr>
        <p:sp>
          <p:nvSpPr>
            <p:cNvPr id="83" name="Rounded Rectangular Callout 82">
              <a:extLst>
                <a:ext uri="{FF2B5EF4-FFF2-40B4-BE49-F238E27FC236}">
                  <a16:creationId xmlns:a16="http://schemas.microsoft.com/office/drawing/2014/main" id="{9D4B321D-BD4D-D84C-A790-C31E6E5A4FFA}"/>
                </a:ext>
              </a:extLst>
            </p:cNvPr>
            <p:cNvSpPr/>
            <p:nvPr/>
          </p:nvSpPr>
          <p:spPr>
            <a:xfrm rot="10800000">
              <a:off x="2831392" y="3988552"/>
              <a:ext cx="6839137" cy="1712397"/>
            </a:xfrm>
            <a:prstGeom prst="wedgeRoundRectCallout">
              <a:avLst>
                <a:gd name="adj1" fmla="val -36899"/>
                <a:gd name="adj2" fmla="val -47387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20582CB-440F-264B-97C2-D6F2E7C73DC1}"/>
                </a:ext>
              </a:extLst>
            </p:cNvPr>
            <p:cNvSpPr/>
            <p:nvPr/>
          </p:nvSpPr>
          <p:spPr>
            <a:xfrm>
              <a:off x="3124900" y="4151358"/>
              <a:ext cx="6072978" cy="13888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It pointing just after 12, so the hour is 12.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D9F7F83-D979-A842-949A-6DC6CBF006C9}"/>
              </a:ext>
            </a:extLst>
          </p:cNvPr>
          <p:cNvGrpSpPr>
            <a:grpSpLocks noChangeAspect="1"/>
          </p:cNvGrpSpPr>
          <p:nvPr userDrawn="1"/>
        </p:nvGrpSpPr>
        <p:grpSpPr>
          <a:xfrm rot="16472384">
            <a:off x="8336119" y="2819859"/>
            <a:ext cx="1340114" cy="640080"/>
            <a:chOff x="-1263835" y="7940987"/>
            <a:chExt cx="1721036" cy="82202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FB7A8D71-3358-CF43-898C-8A105A718403}"/>
                </a:ext>
              </a:extLst>
            </p:cNvPr>
            <p:cNvGrpSpPr/>
            <p:nvPr userDrawn="1"/>
          </p:nvGrpSpPr>
          <p:grpSpPr>
            <a:xfrm>
              <a:off x="-1263835" y="7940987"/>
              <a:ext cx="1721036" cy="822020"/>
              <a:chOff x="-1264411" y="7162911"/>
              <a:chExt cx="2421052" cy="822020"/>
            </a:xfrm>
          </p:grpSpPr>
          <p:sp>
            <p:nvSpPr>
              <p:cNvPr id="88" name="Right Arrow 87">
                <a:extLst>
                  <a:ext uri="{FF2B5EF4-FFF2-40B4-BE49-F238E27FC236}">
                    <a16:creationId xmlns:a16="http://schemas.microsoft.com/office/drawing/2014/main" id="{340325DB-CD21-2941-BD52-10E573D6264D}"/>
                  </a:ext>
                </a:extLst>
              </p:cNvPr>
              <p:cNvSpPr/>
              <p:nvPr userDrawn="1"/>
            </p:nvSpPr>
            <p:spPr>
              <a:xfrm>
                <a:off x="-1264411" y="7239569"/>
                <a:ext cx="2421052" cy="679538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80E1684-6347-B74B-A055-51DF93371CB1}"/>
                  </a:ext>
                </a:extLst>
              </p:cNvPr>
              <p:cNvSpPr txBox="1"/>
              <p:nvPr userDrawn="1"/>
            </p:nvSpPr>
            <p:spPr>
              <a:xfrm rot="16200000">
                <a:off x="202140" y="7357439"/>
                <a:ext cx="822020" cy="432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>
                    <a:latin typeface="Century Gothic" panose="020B0502020202020204" pitchFamily="34" charset="0"/>
                  </a:rPr>
                  <a:t>Hour</a:t>
                </a:r>
              </a:p>
              <a:p>
                <a:pPr algn="ctr"/>
                <a:r>
                  <a:rPr lang="en-US" sz="700" dirty="0">
                    <a:latin typeface="Century Gothic" panose="020B0502020202020204" pitchFamily="34" charset="0"/>
                  </a:rPr>
                  <a:t>Hand</a:t>
                </a:r>
              </a:p>
            </p:txBody>
          </p:sp>
        </p:grp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10201E4-0F7B-FC49-B699-696BA2CA349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1188913" y="8242984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0884EDE1-52D9-C041-96E5-AFFEFA15A2A0}"/>
              </a:ext>
            </a:extLst>
          </p:cNvPr>
          <p:cNvSpPr txBox="1"/>
          <p:nvPr userDrawn="1"/>
        </p:nvSpPr>
        <p:spPr>
          <a:xfrm>
            <a:off x="8580382" y="818517"/>
            <a:ext cx="759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BB928FA-67C3-8744-8AF1-DDCFEF170F03}"/>
              </a:ext>
            </a:extLst>
          </p:cNvPr>
          <p:cNvSpPr txBox="1"/>
          <p:nvPr userDrawn="1"/>
        </p:nvSpPr>
        <p:spPr>
          <a:xfrm>
            <a:off x="10059687" y="1167563"/>
            <a:ext cx="7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BBEE3ED-3C85-4D40-823C-478FD61C76F6}"/>
              </a:ext>
            </a:extLst>
          </p:cNvPr>
          <p:cNvSpPr txBox="1"/>
          <p:nvPr userDrawn="1"/>
        </p:nvSpPr>
        <p:spPr>
          <a:xfrm>
            <a:off x="10910946" y="2098118"/>
            <a:ext cx="7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870552F-EC8E-E148-A163-CCDB344F98B3}"/>
              </a:ext>
            </a:extLst>
          </p:cNvPr>
          <p:cNvSpPr txBox="1"/>
          <p:nvPr userDrawn="1"/>
        </p:nvSpPr>
        <p:spPr>
          <a:xfrm>
            <a:off x="11180500" y="3324226"/>
            <a:ext cx="7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15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C5B2053-4C9A-CE40-ADBC-709F01574B56}"/>
              </a:ext>
            </a:extLst>
          </p:cNvPr>
          <p:cNvSpPr txBox="1"/>
          <p:nvPr userDrawn="1"/>
        </p:nvSpPr>
        <p:spPr>
          <a:xfrm>
            <a:off x="10961461" y="4528090"/>
            <a:ext cx="7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20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7EFAA15-C266-8B45-9048-2404BDB9DAC8}"/>
              </a:ext>
            </a:extLst>
          </p:cNvPr>
          <p:cNvSpPr txBox="1"/>
          <p:nvPr userDrawn="1"/>
        </p:nvSpPr>
        <p:spPr>
          <a:xfrm>
            <a:off x="10088960" y="5478060"/>
            <a:ext cx="7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25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BFA2908-A8DA-6448-8642-7F86583CEAF3}"/>
              </a:ext>
            </a:extLst>
          </p:cNvPr>
          <p:cNvSpPr txBox="1"/>
          <p:nvPr userDrawn="1"/>
        </p:nvSpPr>
        <p:spPr>
          <a:xfrm>
            <a:off x="8606682" y="5979692"/>
            <a:ext cx="7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30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6BDB70C-F8A3-BF4A-9D85-4B2EB24CDFE7}"/>
              </a:ext>
            </a:extLst>
          </p:cNvPr>
          <p:cNvSpPr txBox="1"/>
          <p:nvPr userDrawn="1"/>
        </p:nvSpPr>
        <p:spPr>
          <a:xfrm>
            <a:off x="7095437" y="5468220"/>
            <a:ext cx="7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35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0861647-3AF8-274E-822E-AD02FE686357}"/>
              </a:ext>
            </a:extLst>
          </p:cNvPr>
          <p:cNvSpPr txBox="1"/>
          <p:nvPr userDrawn="1"/>
        </p:nvSpPr>
        <p:spPr>
          <a:xfrm>
            <a:off x="6123515" y="4407577"/>
            <a:ext cx="7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40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E2E43B2-7F16-BC4B-9E3F-EFC303232A5C}"/>
              </a:ext>
            </a:extLst>
          </p:cNvPr>
          <p:cNvSpPr txBox="1"/>
          <p:nvPr userDrawn="1"/>
        </p:nvSpPr>
        <p:spPr>
          <a:xfrm>
            <a:off x="5959139" y="3332165"/>
            <a:ext cx="7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45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7928C38-7DD7-4243-A633-7D822128EE5A}"/>
              </a:ext>
            </a:extLst>
          </p:cNvPr>
          <p:cNvSpPr txBox="1"/>
          <p:nvPr userDrawn="1"/>
        </p:nvSpPr>
        <p:spPr>
          <a:xfrm>
            <a:off x="6229498" y="2075386"/>
            <a:ext cx="7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50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04253E5-55C0-F241-A501-FAF56F8BBD01}"/>
              </a:ext>
            </a:extLst>
          </p:cNvPr>
          <p:cNvSpPr txBox="1"/>
          <p:nvPr userDrawn="1"/>
        </p:nvSpPr>
        <p:spPr>
          <a:xfrm>
            <a:off x="7156728" y="1157113"/>
            <a:ext cx="7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55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45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2CC3CB-572D-EF4A-BB61-E5CA6794D148}"/>
              </a:ext>
            </a:extLst>
          </p:cNvPr>
          <p:cNvGrpSpPr/>
          <p:nvPr userDrawn="1"/>
        </p:nvGrpSpPr>
        <p:grpSpPr>
          <a:xfrm>
            <a:off x="138955" y="1529215"/>
            <a:ext cx="5424920" cy="1196694"/>
            <a:chOff x="2832253" y="4892160"/>
            <a:chExt cx="7060453" cy="1741941"/>
          </a:xfrm>
        </p:grpSpPr>
        <p:sp>
          <p:nvSpPr>
            <p:cNvPr id="3" name="Rounded Rectangular Callout 2">
              <a:extLst>
                <a:ext uri="{FF2B5EF4-FFF2-40B4-BE49-F238E27FC236}">
                  <a16:creationId xmlns:a16="http://schemas.microsoft.com/office/drawing/2014/main" id="{D628742A-90E8-E247-9575-2DC33B0EF7C6}"/>
                </a:ext>
              </a:extLst>
            </p:cNvPr>
            <p:cNvSpPr/>
            <p:nvPr/>
          </p:nvSpPr>
          <p:spPr>
            <a:xfrm rot="10800000">
              <a:off x="2832253" y="4892160"/>
              <a:ext cx="6839137" cy="1741941"/>
            </a:xfrm>
            <a:prstGeom prst="wedgeRoundRectCallout">
              <a:avLst>
                <a:gd name="adj1" fmla="val -37225"/>
                <a:gd name="adj2" fmla="val -71857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D19F201-E6BC-4643-872E-8641878FA213}"/>
                </a:ext>
              </a:extLst>
            </p:cNvPr>
            <p:cNvSpPr/>
            <p:nvPr/>
          </p:nvSpPr>
          <p:spPr>
            <a:xfrm>
              <a:off x="3179696" y="5018546"/>
              <a:ext cx="6713010" cy="1388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The long hand shows the minute or minutes.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E87DBAD-D7CB-B04D-8926-4B757FB110D3}"/>
              </a:ext>
            </a:extLst>
          </p:cNvPr>
          <p:cNvGrpSpPr/>
          <p:nvPr userDrawn="1"/>
        </p:nvGrpSpPr>
        <p:grpSpPr>
          <a:xfrm>
            <a:off x="-1" y="91588"/>
            <a:ext cx="3329410" cy="711493"/>
            <a:chOff x="-1" y="91588"/>
            <a:chExt cx="3329410" cy="71149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BF46453-DBBD-9F4E-8BA0-9EDE13D51C3C}"/>
                </a:ext>
              </a:extLst>
            </p:cNvPr>
            <p:cNvGrpSpPr/>
            <p:nvPr userDrawn="1"/>
          </p:nvGrpSpPr>
          <p:grpSpPr>
            <a:xfrm>
              <a:off x="-1" y="91588"/>
              <a:ext cx="3243533" cy="707886"/>
              <a:chOff x="-1" y="91588"/>
              <a:chExt cx="3243533" cy="707886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E0B584C-F59A-8E47-ABD7-E522CDF78BB4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4E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Graphic 8" descr="Group brainstorm with solid fill">
                <a:extLst>
                  <a:ext uri="{FF2B5EF4-FFF2-40B4-BE49-F238E27FC236}">
                    <a16:creationId xmlns:a16="http://schemas.microsoft.com/office/drawing/2014/main" id="{7313AC28-4B52-5C41-81F3-8DD38CD66C7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1359" y="125491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CF98E9-D289-BA42-99C0-31FB11943BE0}"/>
                </a:ext>
              </a:extLst>
            </p:cNvPr>
            <p:cNvSpPr txBox="1"/>
            <p:nvPr userDrawn="1"/>
          </p:nvSpPr>
          <p:spPr>
            <a:xfrm>
              <a:off x="575562" y="433749"/>
              <a:ext cx="275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LET’S WORK TOGETHER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FBB742B1-F13E-294F-A077-D6A69DBD24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920" y="1273685"/>
            <a:ext cx="4795296" cy="476539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04E9E21-F61E-9C49-8E91-A34F9BD0E49B}"/>
              </a:ext>
            </a:extLst>
          </p:cNvPr>
          <p:cNvGrpSpPr/>
          <p:nvPr userDrawn="1"/>
        </p:nvGrpSpPr>
        <p:grpSpPr>
          <a:xfrm>
            <a:off x="5787679" y="991486"/>
            <a:ext cx="6321582" cy="5577840"/>
            <a:chOff x="814068" y="2287569"/>
            <a:chExt cx="4945779" cy="443731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07D57C-FCB3-064F-87A7-B137BCFE1B87}"/>
                </a:ext>
              </a:extLst>
            </p:cNvPr>
            <p:cNvSpPr txBox="1"/>
            <p:nvPr userDrawn="1"/>
          </p:nvSpPr>
          <p:spPr>
            <a:xfrm>
              <a:off x="2834509" y="2287569"/>
              <a:ext cx="839950" cy="31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_____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3C6264-3EF7-A149-AE65-A2938BCAFBA7}"/>
                </a:ext>
              </a:extLst>
            </p:cNvPr>
            <p:cNvSpPr txBox="1"/>
            <p:nvPr userDrawn="1"/>
          </p:nvSpPr>
          <p:spPr>
            <a:xfrm>
              <a:off x="3998781" y="2562886"/>
              <a:ext cx="839950" cy="31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_____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F562305-3530-204E-8DD7-ECE3F2D30FD0}"/>
                </a:ext>
              </a:extLst>
            </p:cNvPr>
            <p:cNvSpPr txBox="1"/>
            <p:nvPr userDrawn="1"/>
          </p:nvSpPr>
          <p:spPr>
            <a:xfrm>
              <a:off x="4714751" y="3313982"/>
              <a:ext cx="839950" cy="31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_____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CA0418-E12B-4847-8E7B-828185EFE654}"/>
                </a:ext>
              </a:extLst>
            </p:cNvPr>
            <p:cNvSpPr txBox="1"/>
            <p:nvPr userDrawn="1"/>
          </p:nvSpPr>
          <p:spPr>
            <a:xfrm>
              <a:off x="4919897" y="4294193"/>
              <a:ext cx="839950" cy="1938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4785F3-4F78-8049-8304-5A43813B125B}"/>
                </a:ext>
              </a:extLst>
            </p:cNvPr>
            <p:cNvSpPr txBox="1"/>
            <p:nvPr userDrawn="1"/>
          </p:nvSpPr>
          <p:spPr>
            <a:xfrm>
              <a:off x="4677122" y="5256828"/>
              <a:ext cx="839950" cy="31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_____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8ACF36-08B2-3A42-9B44-FF147A21AB2B}"/>
                </a:ext>
              </a:extLst>
            </p:cNvPr>
            <p:cNvSpPr txBox="1"/>
            <p:nvPr userDrawn="1"/>
          </p:nvSpPr>
          <p:spPr>
            <a:xfrm>
              <a:off x="4015534" y="5998078"/>
              <a:ext cx="839950" cy="31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_____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0036F6A-B3F1-1246-986E-63BEC6C4D80C}"/>
                </a:ext>
              </a:extLst>
            </p:cNvPr>
            <p:cNvSpPr txBox="1"/>
            <p:nvPr userDrawn="1"/>
          </p:nvSpPr>
          <p:spPr>
            <a:xfrm>
              <a:off x="2858279" y="6414545"/>
              <a:ext cx="839950" cy="31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_____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985977-AA6E-604B-9F61-D7894F619789}"/>
                </a:ext>
              </a:extLst>
            </p:cNvPr>
            <p:cNvSpPr txBox="1"/>
            <p:nvPr userDrawn="1"/>
          </p:nvSpPr>
          <p:spPr>
            <a:xfrm>
              <a:off x="1746749" y="6005437"/>
              <a:ext cx="839950" cy="31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_____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A7CC7D-3DC5-124E-B86C-95BC294BD6D5}"/>
                </a:ext>
              </a:extLst>
            </p:cNvPr>
            <p:cNvSpPr txBox="1"/>
            <p:nvPr userDrawn="1"/>
          </p:nvSpPr>
          <p:spPr>
            <a:xfrm>
              <a:off x="988030" y="5179123"/>
              <a:ext cx="839950" cy="31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_____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E02CB3-A4B3-734C-B7D9-9C2997E1C4F7}"/>
                </a:ext>
              </a:extLst>
            </p:cNvPr>
            <p:cNvSpPr txBox="1"/>
            <p:nvPr userDrawn="1"/>
          </p:nvSpPr>
          <p:spPr>
            <a:xfrm>
              <a:off x="814068" y="4294193"/>
              <a:ext cx="839950" cy="1938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0FBB44B-91A0-8640-85BE-071D6878BF2F}"/>
                </a:ext>
              </a:extLst>
            </p:cNvPr>
            <p:cNvSpPr txBox="1"/>
            <p:nvPr userDrawn="1"/>
          </p:nvSpPr>
          <p:spPr>
            <a:xfrm>
              <a:off x="1021379" y="3312572"/>
              <a:ext cx="839950" cy="31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_____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797D94-3593-9D40-846F-0A533463079E}"/>
                </a:ext>
              </a:extLst>
            </p:cNvPr>
            <p:cNvSpPr txBox="1"/>
            <p:nvPr userDrawn="1"/>
          </p:nvSpPr>
          <p:spPr>
            <a:xfrm>
              <a:off x="1725438" y="2562887"/>
              <a:ext cx="839950" cy="31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atin typeface="Century Gothic" panose="020B0502020202020204" pitchFamily="34" charset="0"/>
                </a:rPr>
                <a:t>_____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E89CD98-0C51-B24F-B8D6-32231916073A}"/>
              </a:ext>
            </a:extLst>
          </p:cNvPr>
          <p:cNvSpPr txBox="1"/>
          <p:nvPr userDrawn="1"/>
        </p:nvSpPr>
        <p:spPr>
          <a:xfrm>
            <a:off x="8612087" y="1798805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DCF31C-2DB2-5442-81EB-72246AB44E27}"/>
              </a:ext>
            </a:extLst>
          </p:cNvPr>
          <p:cNvSpPr txBox="1"/>
          <p:nvPr userDrawn="1"/>
        </p:nvSpPr>
        <p:spPr>
          <a:xfrm>
            <a:off x="9354616" y="2021043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12F20A-F1AB-134F-8A26-746CED5B50ED}"/>
              </a:ext>
            </a:extLst>
          </p:cNvPr>
          <p:cNvSpPr txBox="1"/>
          <p:nvPr userDrawn="1"/>
        </p:nvSpPr>
        <p:spPr>
          <a:xfrm>
            <a:off x="9967325" y="2570904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C2F843-6FF2-2749-A5D7-FAAC2895085E}"/>
              </a:ext>
            </a:extLst>
          </p:cNvPr>
          <p:cNvSpPr txBox="1"/>
          <p:nvPr userDrawn="1"/>
        </p:nvSpPr>
        <p:spPr>
          <a:xfrm>
            <a:off x="10252033" y="3509076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D65274-D580-6A45-97D6-18B9DB87A23B}"/>
              </a:ext>
            </a:extLst>
          </p:cNvPr>
          <p:cNvSpPr txBox="1"/>
          <p:nvPr userDrawn="1"/>
        </p:nvSpPr>
        <p:spPr>
          <a:xfrm>
            <a:off x="10028786" y="4329050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F00998-4843-B34F-9A35-35BA72F88CD2}"/>
              </a:ext>
            </a:extLst>
          </p:cNvPr>
          <p:cNvSpPr txBox="1"/>
          <p:nvPr userDrawn="1"/>
        </p:nvSpPr>
        <p:spPr>
          <a:xfrm>
            <a:off x="9354616" y="5024478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1A45B7-9C15-FC44-BB44-B82E1ADD76A3}"/>
              </a:ext>
            </a:extLst>
          </p:cNvPr>
          <p:cNvSpPr txBox="1"/>
          <p:nvPr userDrawn="1"/>
        </p:nvSpPr>
        <p:spPr>
          <a:xfrm>
            <a:off x="8612087" y="5280508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CBFD27-71DB-E240-8685-B8331EB75A64}"/>
              </a:ext>
            </a:extLst>
          </p:cNvPr>
          <p:cNvSpPr txBox="1"/>
          <p:nvPr userDrawn="1"/>
        </p:nvSpPr>
        <p:spPr>
          <a:xfrm>
            <a:off x="7871895" y="5024478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2B325B-AC12-E646-8799-ED22C63A141E}"/>
              </a:ext>
            </a:extLst>
          </p:cNvPr>
          <p:cNvSpPr txBox="1"/>
          <p:nvPr userDrawn="1"/>
        </p:nvSpPr>
        <p:spPr>
          <a:xfrm>
            <a:off x="7205398" y="4329050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C0991B-D5B0-CC4E-9D0E-4188C4B12ED3}"/>
              </a:ext>
            </a:extLst>
          </p:cNvPr>
          <p:cNvSpPr txBox="1"/>
          <p:nvPr userDrawn="1"/>
        </p:nvSpPr>
        <p:spPr>
          <a:xfrm>
            <a:off x="6960756" y="3509076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0C69AA-305F-2A42-A31B-955DA2EA6E59}"/>
              </a:ext>
            </a:extLst>
          </p:cNvPr>
          <p:cNvSpPr txBox="1"/>
          <p:nvPr userDrawn="1"/>
        </p:nvSpPr>
        <p:spPr>
          <a:xfrm>
            <a:off x="7205398" y="2571908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0F2D1A-DFE1-BC45-8616-1615783C82E3}"/>
              </a:ext>
            </a:extLst>
          </p:cNvPr>
          <p:cNvSpPr txBox="1"/>
          <p:nvPr userDrawn="1"/>
        </p:nvSpPr>
        <p:spPr>
          <a:xfrm>
            <a:off x="7817002" y="2021043"/>
            <a:ext cx="67417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</a:rPr>
              <a:t>____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070395-0FCD-C54A-97AB-F893BC41784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823403" y="3354976"/>
            <a:ext cx="1804401" cy="612648"/>
            <a:chOff x="-1264411" y="7174485"/>
            <a:chExt cx="2421052" cy="822020"/>
          </a:xfrm>
        </p:grpSpPr>
        <p:sp>
          <p:nvSpPr>
            <p:cNvPr id="37" name="Right Arrow 36">
              <a:extLst>
                <a:ext uri="{FF2B5EF4-FFF2-40B4-BE49-F238E27FC236}">
                  <a16:creationId xmlns:a16="http://schemas.microsoft.com/office/drawing/2014/main" id="{D9AB6F52-CABD-2141-83AA-24A407DC1EB9}"/>
                </a:ext>
              </a:extLst>
            </p:cNvPr>
            <p:cNvSpPr/>
            <p:nvPr userDrawn="1"/>
          </p:nvSpPr>
          <p:spPr>
            <a:xfrm>
              <a:off x="-1264411" y="7239569"/>
              <a:ext cx="2421052" cy="679538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A62791C-8905-E34D-BB4E-F6695134625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1189257" y="7460466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F2190B8-7475-964C-8C2C-3679755A70E2}"/>
                </a:ext>
              </a:extLst>
            </p:cNvPr>
            <p:cNvSpPr txBox="1"/>
            <p:nvPr userDrawn="1"/>
          </p:nvSpPr>
          <p:spPr>
            <a:xfrm rot="16200000">
              <a:off x="505962" y="7399663"/>
              <a:ext cx="822020" cy="37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70" dirty="0">
                  <a:latin typeface="Century Gothic" panose="020B0502020202020204" pitchFamily="34" charset="0"/>
                </a:rPr>
                <a:t>Minute</a:t>
              </a:r>
            </a:p>
            <a:p>
              <a:pPr algn="ctr"/>
              <a:r>
                <a:rPr lang="en-US" sz="570" dirty="0">
                  <a:latin typeface="Century Gothic" panose="020B0502020202020204" pitchFamily="34" charset="0"/>
                </a:rPr>
                <a:t>Hand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011816-C31D-B447-8E86-4119E5E20B3F}"/>
              </a:ext>
            </a:extLst>
          </p:cNvPr>
          <p:cNvGrpSpPr>
            <a:grpSpLocks noChangeAspect="1"/>
          </p:cNvGrpSpPr>
          <p:nvPr userDrawn="1"/>
        </p:nvGrpSpPr>
        <p:grpSpPr>
          <a:xfrm rot="16472384">
            <a:off x="8336119" y="2819859"/>
            <a:ext cx="1340114" cy="640080"/>
            <a:chOff x="-1263835" y="7940987"/>
            <a:chExt cx="1721036" cy="82202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2B04EFC-05B0-3249-83EE-A0A1DA65190C}"/>
                </a:ext>
              </a:extLst>
            </p:cNvPr>
            <p:cNvGrpSpPr/>
            <p:nvPr userDrawn="1"/>
          </p:nvGrpSpPr>
          <p:grpSpPr>
            <a:xfrm>
              <a:off x="-1263835" y="7940987"/>
              <a:ext cx="1721036" cy="822020"/>
              <a:chOff x="-1264411" y="7162911"/>
              <a:chExt cx="2421052" cy="822020"/>
            </a:xfrm>
          </p:grpSpPr>
          <p:sp>
            <p:nvSpPr>
              <p:cNvPr id="43" name="Right Arrow 42">
                <a:extLst>
                  <a:ext uri="{FF2B5EF4-FFF2-40B4-BE49-F238E27FC236}">
                    <a16:creationId xmlns:a16="http://schemas.microsoft.com/office/drawing/2014/main" id="{F05E3D4B-A8F1-DA4D-B043-B9C3A8F025FC}"/>
                  </a:ext>
                </a:extLst>
              </p:cNvPr>
              <p:cNvSpPr/>
              <p:nvPr userDrawn="1"/>
            </p:nvSpPr>
            <p:spPr>
              <a:xfrm>
                <a:off x="-1264411" y="7239569"/>
                <a:ext cx="2421052" cy="679538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1E1E64C-9F9E-4B43-B91D-559599FFB5A8}"/>
                  </a:ext>
                </a:extLst>
              </p:cNvPr>
              <p:cNvSpPr txBox="1"/>
              <p:nvPr userDrawn="1"/>
            </p:nvSpPr>
            <p:spPr>
              <a:xfrm rot="16200000">
                <a:off x="202140" y="7357439"/>
                <a:ext cx="822020" cy="432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>
                    <a:latin typeface="Century Gothic" panose="020B0502020202020204" pitchFamily="34" charset="0"/>
                  </a:rPr>
                  <a:t>Hour</a:t>
                </a:r>
              </a:p>
              <a:p>
                <a:pPr algn="ctr"/>
                <a:r>
                  <a:rPr lang="en-US" sz="700" dirty="0">
                    <a:latin typeface="Century Gothic" panose="020B0502020202020204" pitchFamily="34" charset="0"/>
                  </a:rPr>
                  <a:t>Hand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C21F708-0805-E040-B559-CED2CB7D1DE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1188913" y="8242984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31117AD-9575-D541-AD58-6CDFC8AA59A7}"/>
              </a:ext>
            </a:extLst>
          </p:cNvPr>
          <p:cNvSpPr txBox="1"/>
          <p:nvPr userDrawn="1"/>
        </p:nvSpPr>
        <p:spPr>
          <a:xfrm>
            <a:off x="6773809" y="80857"/>
            <a:ext cx="438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u="none" dirty="0">
                <a:latin typeface="Century Gothic" panose="020B0502020202020204" pitchFamily="34" charset="0"/>
              </a:rPr>
              <a:t>MY CLOCK</a:t>
            </a:r>
            <a:endParaRPr lang="en-US" sz="36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A582D34-BF56-9748-B158-3EE55B0CB69C}"/>
              </a:ext>
            </a:extLst>
          </p:cNvPr>
          <p:cNvSpPr txBox="1"/>
          <p:nvPr userDrawn="1"/>
        </p:nvSpPr>
        <p:spPr>
          <a:xfrm>
            <a:off x="8691228" y="1709036"/>
            <a:ext cx="527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12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4C4449F-988B-3C4C-A74E-37F2433A4428}"/>
              </a:ext>
            </a:extLst>
          </p:cNvPr>
          <p:cNvSpPr txBox="1"/>
          <p:nvPr userDrawn="1"/>
        </p:nvSpPr>
        <p:spPr>
          <a:xfrm>
            <a:off x="9474148" y="1943073"/>
            <a:ext cx="50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1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A823120-9F89-3842-BE87-4AB1EA827C1A}"/>
              </a:ext>
            </a:extLst>
          </p:cNvPr>
          <p:cNvSpPr txBox="1"/>
          <p:nvPr userDrawn="1"/>
        </p:nvSpPr>
        <p:spPr>
          <a:xfrm>
            <a:off x="10087595" y="2486407"/>
            <a:ext cx="50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2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D372A97-3E33-8F4C-97F2-75A597112A9E}"/>
              </a:ext>
            </a:extLst>
          </p:cNvPr>
          <p:cNvSpPr txBox="1"/>
          <p:nvPr userDrawn="1"/>
        </p:nvSpPr>
        <p:spPr>
          <a:xfrm>
            <a:off x="10450652" y="3426525"/>
            <a:ext cx="301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3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E33F557-4A61-DD46-8BEE-1A8DFB681208}"/>
              </a:ext>
            </a:extLst>
          </p:cNvPr>
          <p:cNvSpPr txBox="1"/>
          <p:nvPr userDrawn="1"/>
        </p:nvSpPr>
        <p:spPr>
          <a:xfrm>
            <a:off x="10165410" y="4241921"/>
            <a:ext cx="50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4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5A68DFD-3589-9447-BF56-F6C6BCAC6B58}"/>
              </a:ext>
            </a:extLst>
          </p:cNvPr>
          <p:cNvSpPr txBox="1"/>
          <p:nvPr userDrawn="1"/>
        </p:nvSpPr>
        <p:spPr>
          <a:xfrm>
            <a:off x="9476293" y="4934709"/>
            <a:ext cx="50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5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456648A-B6E4-3C4D-8B7F-1A9DDD34DBB9}"/>
              </a:ext>
            </a:extLst>
          </p:cNvPr>
          <p:cNvSpPr txBox="1"/>
          <p:nvPr userDrawn="1"/>
        </p:nvSpPr>
        <p:spPr>
          <a:xfrm>
            <a:off x="8701174" y="5184205"/>
            <a:ext cx="50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6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735A5DD-1B75-4141-8E9E-4398A8A3F6A5}"/>
              </a:ext>
            </a:extLst>
          </p:cNvPr>
          <p:cNvSpPr txBox="1"/>
          <p:nvPr userDrawn="1"/>
        </p:nvSpPr>
        <p:spPr>
          <a:xfrm>
            <a:off x="7988948" y="4930908"/>
            <a:ext cx="50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7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4247D3-E8A0-8149-A0AA-A7448FD29444}"/>
              </a:ext>
            </a:extLst>
          </p:cNvPr>
          <p:cNvSpPr txBox="1"/>
          <p:nvPr userDrawn="1"/>
        </p:nvSpPr>
        <p:spPr>
          <a:xfrm>
            <a:off x="7306876" y="4241921"/>
            <a:ext cx="50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8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BFAF6D7-4EB8-D242-8319-47D820B2F06C}"/>
              </a:ext>
            </a:extLst>
          </p:cNvPr>
          <p:cNvSpPr txBox="1"/>
          <p:nvPr userDrawn="1"/>
        </p:nvSpPr>
        <p:spPr>
          <a:xfrm>
            <a:off x="7144838" y="3423682"/>
            <a:ext cx="353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9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9449757-58BE-1849-B734-27D3C0F06A02}"/>
              </a:ext>
            </a:extLst>
          </p:cNvPr>
          <p:cNvSpPr txBox="1"/>
          <p:nvPr userDrawn="1"/>
        </p:nvSpPr>
        <p:spPr>
          <a:xfrm>
            <a:off x="7296170" y="2486407"/>
            <a:ext cx="50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10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556360C-F63C-2442-8B9A-0401793ACB25}"/>
              </a:ext>
            </a:extLst>
          </p:cNvPr>
          <p:cNvSpPr txBox="1"/>
          <p:nvPr userDrawn="1"/>
        </p:nvSpPr>
        <p:spPr>
          <a:xfrm>
            <a:off x="7937432" y="1943073"/>
            <a:ext cx="50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11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1FE9BB6-83C2-C84E-9F0C-9CBBBE4A74F4}"/>
              </a:ext>
            </a:extLst>
          </p:cNvPr>
          <p:cNvGrpSpPr/>
          <p:nvPr userDrawn="1"/>
        </p:nvGrpSpPr>
        <p:grpSpPr>
          <a:xfrm>
            <a:off x="199273" y="3512049"/>
            <a:ext cx="5325926" cy="1628408"/>
            <a:chOff x="2831391" y="3988550"/>
            <a:chExt cx="7016238" cy="2370354"/>
          </a:xfrm>
        </p:grpSpPr>
        <p:sp>
          <p:nvSpPr>
            <p:cNvPr id="59" name="Rounded Rectangular Callout 58">
              <a:extLst>
                <a:ext uri="{FF2B5EF4-FFF2-40B4-BE49-F238E27FC236}">
                  <a16:creationId xmlns:a16="http://schemas.microsoft.com/office/drawing/2014/main" id="{A0410EA3-386D-2A40-AB05-848D3665875F}"/>
                </a:ext>
              </a:extLst>
            </p:cNvPr>
            <p:cNvSpPr/>
            <p:nvPr/>
          </p:nvSpPr>
          <p:spPr>
            <a:xfrm rot="10800000">
              <a:off x="2831391" y="3988550"/>
              <a:ext cx="6839137" cy="2370354"/>
            </a:xfrm>
            <a:prstGeom prst="wedgeRoundRectCallout">
              <a:avLst>
                <a:gd name="adj1" fmla="val -36899"/>
                <a:gd name="adj2" fmla="val -47387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B11EE04-928F-CC46-A2D7-01B808F4372E}"/>
                </a:ext>
              </a:extLst>
            </p:cNvPr>
            <p:cNvSpPr/>
            <p:nvPr/>
          </p:nvSpPr>
          <p:spPr>
            <a:xfrm>
              <a:off x="3197729" y="4127993"/>
              <a:ext cx="6649900" cy="2016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It’s pointing to the 3. We can skip count by five 3 times to find 15 minutes.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06A22E63-653D-DE4A-B64D-3FA7BB8A1997}"/>
              </a:ext>
            </a:extLst>
          </p:cNvPr>
          <p:cNvSpPr txBox="1"/>
          <p:nvPr userDrawn="1"/>
        </p:nvSpPr>
        <p:spPr>
          <a:xfrm>
            <a:off x="8580382" y="818517"/>
            <a:ext cx="759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427260A-5CF6-7C48-9FD5-2579A17BC072}"/>
              </a:ext>
            </a:extLst>
          </p:cNvPr>
          <p:cNvSpPr txBox="1"/>
          <p:nvPr userDrawn="1"/>
        </p:nvSpPr>
        <p:spPr>
          <a:xfrm>
            <a:off x="10059687" y="1167563"/>
            <a:ext cx="7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9497B1B-C756-4945-ADA5-D398FD6A804E}"/>
              </a:ext>
            </a:extLst>
          </p:cNvPr>
          <p:cNvSpPr txBox="1"/>
          <p:nvPr userDrawn="1"/>
        </p:nvSpPr>
        <p:spPr>
          <a:xfrm>
            <a:off x="10910946" y="2098118"/>
            <a:ext cx="7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16F843F-7FF6-744D-B5AD-3BB2EACF3771}"/>
              </a:ext>
            </a:extLst>
          </p:cNvPr>
          <p:cNvSpPr txBox="1"/>
          <p:nvPr userDrawn="1"/>
        </p:nvSpPr>
        <p:spPr>
          <a:xfrm>
            <a:off x="11180500" y="3324226"/>
            <a:ext cx="7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15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1588615-C41C-3745-942B-6F0F852B72E3}"/>
              </a:ext>
            </a:extLst>
          </p:cNvPr>
          <p:cNvSpPr txBox="1"/>
          <p:nvPr userDrawn="1"/>
        </p:nvSpPr>
        <p:spPr>
          <a:xfrm>
            <a:off x="10961461" y="4528090"/>
            <a:ext cx="7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20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9A338F7-673E-044D-BB62-29F8A9761AED}"/>
              </a:ext>
            </a:extLst>
          </p:cNvPr>
          <p:cNvSpPr txBox="1"/>
          <p:nvPr userDrawn="1"/>
        </p:nvSpPr>
        <p:spPr>
          <a:xfrm>
            <a:off x="10088960" y="5478060"/>
            <a:ext cx="7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25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AB8378A-9418-F246-8D7F-013ED8103831}"/>
              </a:ext>
            </a:extLst>
          </p:cNvPr>
          <p:cNvSpPr txBox="1"/>
          <p:nvPr userDrawn="1"/>
        </p:nvSpPr>
        <p:spPr>
          <a:xfrm>
            <a:off x="8606682" y="5979692"/>
            <a:ext cx="7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30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BB0C5E4-D0D4-1B4D-A71A-B7976A75CF99}"/>
              </a:ext>
            </a:extLst>
          </p:cNvPr>
          <p:cNvSpPr txBox="1"/>
          <p:nvPr userDrawn="1"/>
        </p:nvSpPr>
        <p:spPr>
          <a:xfrm>
            <a:off x="7095437" y="5468220"/>
            <a:ext cx="7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35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3CAFAF1-9DE4-9E40-A0EC-75C8888BF42F}"/>
              </a:ext>
            </a:extLst>
          </p:cNvPr>
          <p:cNvSpPr txBox="1"/>
          <p:nvPr userDrawn="1"/>
        </p:nvSpPr>
        <p:spPr>
          <a:xfrm>
            <a:off x="6123515" y="4407577"/>
            <a:ext cx="7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40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EE5C385-397E-BE45-8EED-69ED242BFDD8}"/>
              </a:ext>
            </a:extLst>
          </p:cNvPr>
          <p:cNvSpPr txBox="1"/>
          <p:nvPr userDrawn="1"/>
        </p:nvSpPr>
        <p:spPr>
          <a:xfrm>
            <a:off x="5959139" y="3332165"/>
            <a:ext cx="7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45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854B298-0557-9146-8954-A1C50F664B96}"/>
              </a:ext>
            </a:extLst>
          </p:cNvPr>
          <p:cNvSpPr txBox="1"/>
          <p:nvPr userDrawn="1"/>
        </p:nvSpPr>
        <p:spPr>
          <a:xfrm>
            <a:off x="6229498" y="2075386"/>
            <a:ext cx="7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50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28B3DC9-E6C8-504C-A1F1-C479D9A45AFF}"/>
              </a:ext>
            </a:extLst>
          </p:cNvPr>
          <p:cNvSpPr txBox="1"/>
          <p:nvPr userDrawn="1"/>
        </p:nvSpPr>
        <p:spPr>
          <a:xfrm>
            <a:off x="7156728" y="1157113"/>
            <a:ext cx="7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55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3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59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EAE5D33-F773-264C-AD7C-8BFE1C28C279}"/>
              </a:ext>
            </a:extLst>
          </p:cNvPr>
          <p:cNvSpPr/>
          <p:nvPr userDrawn="1"/>
        </p:nvSpPr>
        <p:spPr>
          <a:xfrm>
            <a:off x="1661577" y="939231"/>
            <a:ext cx="3786280" cy="153107"/>
          </a:xfrm>
          <a:prstGeom prst="rect">
            <a:avLst/>
          </a:prstGeom>
          <a:solidFill>
            <a:srgbClr val="00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F2E4B719-6DFB-9B42-BA77-D83EF22B8C93}"/>
              </a:ext>
            </a:extLst>
          </p:cNvPr>
          <p:cNvSpPr/>
          <p:nvPr userDrawn="1"/>
        </p:nvSpPr>
        <p:spPr>
          <a:xfrm>
            <a:off x="1662377" y="1343565"/>
            <a:ext cx="8666479" cy="1900735"/>
          </a:xfrm>
          <a:prstGeom prst="wedgeRoundRectCallout">
            <a:avLst>
              <a:gd name="adj1" fmla="val -53667"/>
              <a:gd name="adj2" fmla="val -49186"/>
              <a:gd name="adj3" fmla="val 16667"/>
            </a:avLst>
          </a:prstGeom>
          <a:solidFill>
            <a:srgbClr val="FFE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F2E191-1311-9A4E-9227-95621662DBD8}"/>
              </a:ext>
            </a:extLst>
          </p:cNvPr>
          <p:cNvGrpSpPr/>
          <p:nvPr userDrawn="1"/>
        </p:nvGrpSpPr>
        <p:grpSpPr>
          <a:xfrm rot="20421438">
            <a:off x="-108946" y="8244"/>
            <a:ext cx="1554480" cy="1554480"/>
            <a:chOff x="67285" y="1040325"/>
            <a:chExt cx="1554480" cy="155448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BB66297-1E19-E241-9D71-46D45472B677}"/>
                </a:ext>
              </a:extLst>
            </p:cNvPr>
            <p:cNvSpPr/>
            <p:nvPr userDrawn="1"/>
          </p:nvSpPr>
          <p:spPr>
            <a:xfrm rot="21099380">
              <a:off x="594022" y="1376952"/>
              <a:ext cx="538895" cy="87969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7E2E843B-D6B6-6741-BD84-99E0955AB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85" y="1040325"/>
              <a:ext cx="1554480" cy="1554480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A0401F8-685A-DD4A-BF37-C8F45A02746C}"/>
              </a:ext>
            </a:extLst>
          </p:cNvPr>
          <p:cNvSpPr/>
          <p:nvPr userDrawn="1"/>
        </p:nvSpPr>
        <p:spPr>
          <a:xfrm>
            <a:off x="1856229" y="1527436"/>
            <a:ext cx="84726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 sz="2100">
                <a:latin typeface="KG Part of Me"/>
                <a:ea typeface="KG Part of Me"/>
                <a:cs typeface="KG Part of Me"/>
                <a:sym typeface="KG Part of Me"/>
              </a:defRPr>
            </a:pPr>
            <a:r>
              <a:rPr lang="en-US" sz="3200" b="1" dirty="0">
                <a:latin typeface="Century Gothic" panose="020B0502020202020204" pitchFamily="34" charset="0"/>
              </a:rPr>
              <a:t>Fractions </a:t>
            </a:r>
            <a:r>
              <a:rPr lang="en-US" sz="3200" dirty="0">
                <a:latin typeface="Century Gothic" panose="020B0502020202020204" pitchFamily="34" charset="0"/>
              </a:rPr>
              <a:t>are numbers that name part of a whole, or part of a group. Fractions always show equal parts.</a:t>
            </a:r>
            <a:endParaRPr lang="en-US" sz="3200" i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5516E1-D35C-5340-A292-758D29EFE61E}"/>
              </a:ext>
            </a:extLst>
          </p:cNvPr>
          <p:cNvSpPr txBox="1"/>
          <p:nvPr userDrawn="1"/>
        </p:nvSpPr>
        <p:spPr>
          <a:xfrm>
            <a:off x="2202021" y="3609951"/>
            <a:ext cx="7787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Century Gothic" panose="020B0502020202020204" pitchFamily="34" charset="0"/>
              </a:rPr>
              <a:t>Examples</a:t>
            </a:r>
          </a:p>
        </p:txBody>
      </p:sp>
      <p:pic>
        <p:nvPicPr>
          <p:cNvPr id="27" name="Picture 26" descr="Shape, square&#10;&#10;Description automatically generated">
            <a:extLst>
              <a:ext uri="{FF2B5EF4-FFF2-40B4-BE49-F238E27FC236}">
                <a16:creationId xmlns:a16="http://schemas.microsoft.com/office/drawing/2014/main" id="{4576D2B3-1FBE-D24D-943B-CE40D8AE79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48" y="4818348"/>
            <a:ext cx="2459255" cy="640080"/>
          </a:xfrm>
          <a:prstGeom prst="rect">
            <a:avLst/>
          </a:prstGeom>
        </p:spPr>
      </p:pic>
      <p:pic>
        <p:nvPicPr>
          <p:cNvPr id="28" name="Picture 27" descr="Chart, pie chart&#10;&#10;Description automatically generated">
            <a:extLst>
              <a:ext uri="{FF2B5EF4-FFF2-40B4-BE49-F238E27FC236}">
                <a16:creationId xmlns:a16="http://schemas.microsoft.com/office/drawing/2014/main" id="{D74AE78A-02F6-FE4E-BEAE-3B50D485CB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34" y="4469931"/>
            <a:ext cx="1745331" cy="1737360"/>
          </a:xfrm>
          <a:prstGeom prst="rect">
            <a:avLst/>
          </a:prstGeom>
        </p:spPr>
      </p:pic>
      <p:pic>
        <p:nvPicPr>
          <p:cNvPr id="29" name="Picture 28" descr="Shape, square&#10;&#10;Description automatically generated">
            <a:extLst>
              <a:ext uri="{FF2B5EF4-FFF2-40B4-BE49-F238E27FC236}">
                <a16:creationId xmlns:a16="http://schemas.microsoft.com/office/drawing/2014/main" id="{B8379762-4AFE-0743-A41E-2578A2FA0E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4469931"/>
            <a:ext cx="1828800" cy="1828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121E089-396F-134F-AD40-1AD30728B26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76" y="5704371"/>
            <a:ext cx="479273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981EC54-6E62-DE4A-9CAB-982645FB2324}"/>
              </a:ext>
            </a:extLst>
          </p:cNvPr>
          <p:cNvSpPr txBox="1"/>
          <p:nvPr userDrawn="1"/>
        </p:nvSpPr>
        <p:spPr>
          <a:xfrm>
            <a:off x="2202021" y="6207291"/>
            <a:ext cx="7787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one third</a:t>
            </a:r>
          </a:p>
        </p:txBody>
      </p:sp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75482436-19F6-4746-9789-7F9048E37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215" y="4881411"/>
            <a:ext cx="479273" cy="9144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DAE6A5B-28E9-9E4C-A364-C3B6B02DE604}"/>
              </a:ext>
            </a:extLst>
          </p:cNvPr>
          <p:cNvSpPr/>
          <p:nvPr userDrawn="1"/>
        </p:nvSpPr>
        <p:spPr>
          <a:xfrm>
            <a:off x="938010" y="223452"/>
            <a:ext cx="8377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100">
                <a:latin typeface="KG Part of Me"/>
                <a:ea typeface="KG Part of Me"/>
                <a:cs typeface="KG Part of Me"/>
                <a:sym typeface="KG Part of Me"/>
              </a:defRPr>
            </a:pPr>
            <a:r>
              <a:rPr lang="en-US" sz="6000" b="1" i="0" dirty="0">
                <a:solidFill>
                  <a:schemeClr val="tx1"/>
                </a:solidFill>
                <a:latin typeface="Century Gothic" panose="020B0502020202020204" pitchFamily="34" charset="0"/>
              </a:rPr>
              <a:t>Vocabulary Review </a:t>
            </a:r>
          </a:p>
        </p:txBody>
      </p:sp>
    </p:spTree>
    <p:extLst>
      <p:ext uri="{BB962C8B-B14F-4D97-AF65-F5344CB8AC3E}">
        <p14:creationId xmlns:p14="http://schemas.microsoft.com/office/powerpoint/2010/main" val="375148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1EBAB7A-A5E6-144C-BB8D-EB107198A68B}"/>
              </a:ext>
            </a:extLst>
          </p:cNvPr>
          <p:cNvSpPr/>
          <p:nvPr userDrawn="1"/>
        </p:nvSpPr>
        <p:spPr>
          <a:xfrm>
            <a:off x="1400148" y="970430"/>
            <a:ext cx="4292314" cy="174371"/>
          </a:xfrm>
          <a:prstGeom prst="rect">
            <a:avLst/>
          </a:prstGeom>
          <a:solidFill>
            <a:srgbClr val="00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FDF5F2-8DFA-A44F-BE80-198F588F7AE8}"/>
              </a:ext>
            </a:extLst>
          </p:cNvPr>
          <p:cNvGrpSpPr/>
          <p:nvPr userDrawn="1"/>
        </p:nvGrpSpPr>
        <p:grpSpPr>
          <a:xfrm>
            <a:off x="-108946" y="8244"/>
            <a:ext cx="11618948" cy="4567081"/>
            <a:chOff x="-21264" y="-65464"/>
            <a:chExt cx="11618948" cy="456708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61CD275-B170-7E4F-AE93-6D1AA01C0B63}"/>
                </a:ext>
              </a:extLst>
            </p:cNvPr>
            <p:cNvGrpSpPr/>
            <p:nvPr userDrawn="1"/>
          </p:nvGrpSpPr>
          <p:grpSpPr>
            <a:xfrm>
              <a:off x="-21264" y="-65464"/>
              <a:ext cx="11491845" cy="4567081"/>
              <a:chOff x="-21264" y="-65464"/>
              <a:chExt cx="11491845" cy="4567081"/>
            </a:xfrm>
          </p:grpSpPr>
          <p:sp>
            <p:nvSpPr>
              <p:cNvPr id="34" name="Rounded Rectangular Callout 33">
                <a:extLst>
                  <a:ext uri="{FF2B5EF4-FFF2-40B4-BE49-F238E27FC236}">
                    <a16:creationId xmlns:a16="http://schemas.microsoft.com/office/drawing/2014/main" id="{800A8C9C-F8F0-8E4C-A8BF-7822A346548C}"/>
                  </a:ext>
                </a:extLst>
              </p:cNvPr>
              <p:cNvSpPr/>
              <p:nvPr userDrawn="1"/>
            </p:nvSpPr>
            <p:spPr>
              <a:xfrm>
                <a:off x="1750059" y="1269856"/>
                <a:ext cx="9720522" cy="3231761"/>
              </a:xfrm>
              <a:prstGeom prst="wedgeRoundRectCallout">
                <a:avLst>
                  <a:gd name="adj1" fmla="val -53667"/>
                  <a:gd name="adj2" fmla="val -49186"/>
                  <a:gd name="adj3" fmla="val 16667"/>
                </a:avLst>
              </a:prstGeom>
              <a:solidFill>
                <a:srgbClr val="FFE6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F24736F-B215-3E45-91B5-9E95182384EE}"/>
                  </a:ext>
                </a:extLst>
              </p:cNvPr>
              <p:cNvSpPr/>
              <p:nvPr userDrawn="1"/>
            </p:nvSpPr>
            <p:spPr>
              <a:xfrm>
                <a:off x="1217903" y="187116"/>
                <a:ext cx="617355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 sz="2100">
                    <a:latin typeface="KG Part of Me"/>
                    <a:ea typeface="KG Part of Me"/>
                    <a:cs typeface="KG Part of Me"/>
                    <a:sym typeface="KG Part of Me"/>
                  </a:defRPr>
                </a:pPr>
                <a:r>
                  <a:rPr lang="en-US" sz="6000" b="1" i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Did You Know?</a:t>
                </a: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FFFDC425-C10D-7F46-B62C-F41DB0CE303B}"/>
                  </a:ext>
                </a:extLst>
              </p:cNvPr>
              <p:cNvGrpSpPr/>
              <p:nvPr userDrawn="1"/>
            </p:nvGrpSpPr>
            <p:grpSpPr>
              <a:xfrm rot="20421438">
                <a:off x="-21264" y="-65464"/>
                <a:ext cx="1554480" cy="1554480"/>
                <a:chOff x="67285" y="1040325"/>
                <a:chExt cx="1554480" cy="1554480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D12CDF90-89B6-4A44-8BBF-2DE59DB0AEE3}"/>
                    </a:ext>
                  </a:extLst>
                </p:cNvPr>
                <p:cNvSpPr/>
                <p:nvPr userDrawn="1"/>
              </p:nvSpPr>
              <p:spPr>
                <a:xfrm rot="21099380">
                  <a:off x="594022" y="1376952"/>
                  <a:ext cx="538895" cy="8796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8" name="Picture 37" descr="A black and white logo&#10;&#10;Description automatically generated with low confidence">
                  <a:extLst>
                    <a:ext uri="{FF2B5EF4-FFF2-40B4-BE49-F238E27FC236}">
                      <a16:creationId xmlns:a16="http://schemas.microsoft.com/office/drawing/2014/main" id="{7EF20018-DFA3-964B-9CA2-385999CC7E3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85" y="1040325"/>
                  <a:ext cx="1554480" cy="1554480"/>
                </a:xfrm>
                <a:prstGeom prst="rect">
                  <a:avLst/>
                </a:prstGeom>
              </p:spPr>
            </p:pic>
          </p:grp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1BDBDB-A9C1-8F44-9C60-90E2BE397590}"/>
                </a:ext>
              </a:extLst>
            </p:cNvPr>
            <p:cNvSpPr/>
            <p:nvPr userDrawn="1"/>
          </p:nvSpPr>
          <p:spPr>
            <a:xfrm>
              <a:off x="1877163" y="1407339"/>
              <a:ext cx="9720521" cy="2985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latin typeface="Century Gothic" panose="020B0502020202020204" pitchFamily="34" charset="0"/>
                </a:rPr>
                <a:t>There are two important parts of a </a:t>
              </a:r>
              <a:r>
                <a:rPr lang="en-US" sz="2800" b="1" dirty="0">
                  <a:latin typeface="Century Gothic" panose="020B0502020202020204" pitchFamily="34" charset="0"/>
                </a:rPr>
                <a:t>fraction</a:t>
              </a:r>
              <a:r>
                <a:rPr lang="en-US" sz="2800" dirty="0">
                  <a:latin typeface="Century Gothic" panose="020B0502020202020204" pitchFamily="34" charset="0"/>
                </a:rPr>
                <a:t>:  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tabLst/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latin typeface="Century Gothic" panose="020B0502020202020204" pitchFamily="34" charset="0"/>
                </a:rPr>
                <a:t>    • the </a:t>
              </a:r>
              <a:r>
                <a:rPr lang="en-US" sz="2800" b="1" dirty="0">
                  <a:latin typeface="Century Gothic" panose="020B0502020202020204" pitchFamily="34" charset="0"/>
                </a:rPr>
                <a:t>numerator</a:t>
              </a:r>
              <a:r>
                <a:rPr lang="en-US" sz="2800" dirty="0">
                  <a:latin typeface="Century Gothic" panose="020B0502020202020204" pitchFamily="34" charset="0"/>
                </a:rPr>
                <a:t> (top number) </a:t>
              </a:r>
            </a:p>
            <a:p>
              <a:pPr lvl="0">
                <a:spcAft>
                  <a:spcPts val="10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latin typeface="Century Gothic" panose="020B0502020202020204" pitchFamily="34" charset="0"/>
                </a:rPr>
                <a:t>    • the </a:t>
              </a:r>
              <a:r>
                <a:rPr lang="en-US" sz="2800" b="1" dirty="0">
                  <a:latin typeface="Century Gothic" panose="020B0502020202020204" pitchFamily="34" charset="0"/>
                </a:rPr>
                <a:t>denominator</a:t>
              </a:r>
              <a:r>
                <a:rPr lang="en-US" sz="2800" dirty="0">
                  <a:latin typeface="Century Gothic" panose="020B0502020202020204" pitchFamily="34" charset="0"/>
                </a:rPr>
                <a:t> (bottom number)</a:t>
              </a:r>
            </a:p>
            <a:p>
              <a:pPr lvl="0">
                <a:spcAft>
                  <a:spcPts val="7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latin typeface="Century Gothic" panose="020B0502020202020204" pitchFamily="34" charset="0"/>
                </a:rPr>
                <a:t>The </a:t>
              </a:r>
              <a:r>
                <a:rPr lang="en-US" sz="2800" b="1" dirty="0">
                  <a:latin typeface="Century Gothic" panose="020B0502020202020204" pitchFamily="34" charset="0"/>
                </a:rPr>
                <a:t>numerator</a:t>
              </a:r>
              <a:r>
                <a:rPr lang="en-US" sz="2800" dirty="0">
                  <a:latin typeface="Century Gothic" panose="020B0502020202020204" pitchFamily="34" charset="0"/>
                </a:rPr>
                <a:t> tells how many equal parts are being considered or counted. The </a:t>
              </a:r>
              <a:r>
                <a:rPr lang="en-US" sz="2800" b="1" dirty="0">
                  <a:latin typeface="Century Gothic" panose="020B0502020202020204" pitchFamily="34" charset="0"/>
                </a:rPr>
                <a:t>denominator</a:t>
              </a:r>
              <a:r>
                <a:rPr lang="en-US" sz="2800" dirty="0">
                  <a:latin typeface="Century Gothic" panose="020B0502020202020204" pitchFamily="34" charset="0"/>
                </a:rPr>
                <a:t> tells how many equal parts are in the whole.</a:t>
              </a:r>
              <a:endParaRPr lang="en-US" sz="2800" i="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F096470-6AB9-B142-BCBD-30BE3B702E59}"/>
              </a:ext>
            </a:extLst>
          </p:cNvPr>
          <p:cNvGrpSpPr/>
          <p:nvPr userDrawn="1"/>
        </p:nvGrpSpPr>
        <p:grpSpPr>
          <a:xfrm>
            <a:off x="2546948" y="4762297"/>
            <a:ext cx="7599751" cy="1834879"/>
            <a:chOff x="2687249" y="4228900"/>
            <a:chExt cx="7599751" cy="183487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E78DF81-A059-0F4B-B4C9-8AEDDC50753B}"/>
                </a:ext>
              </a:extLst>
            </p:cNvPr>
            <p:cNvGrpSpPr/>
            <p:nvPr/>
          </p:nvGrpSpPr>
          <p:grpSpPr>
            <a:xfrm>
              <a:off x="2687249" y="4228900"/>
              <a:ext cx="7599751" cy="1834879"/>
              <a:chOff x="2621935" y="4734859"/>
              <a:chExt cx="7599751" cy="1834879"/>
            </a:xfrm>
          </p:grpSpPr>
          <p:pic>
            <p:nvPicPr>
              <p:cNvPr id="42" name="Picture 41" descr="Shape, square&#10;&#10;Description automatically generated">
                <a:extLst>
                  <a:ext uri="{FF2B5EF4-FFF2-40B4-BE49-F238E27FC236}">
                    <a16:creationId xmlns:a16="http://schemas.microsoft.com/office/drawing/2014/main" id="{C7D71576-63E0-5847-8CAF-4828C90DB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1935" y="5332259"/>
                <a:ext cx="2459255" cy="64008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52A3D93C-159E-7F4B-9DE7-0E8A5A4CA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6150" y="4734859"/>
                <a:ext cx="961732" cy="1834879"/>
              </a:xfrm>
              <a:prstGeom prst="rect">
                <a:avLst/>
              </a:prstGeom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CA3C494-DD20-5B4D-AC8A-2F7589A276AF}"/>
                  </a:ext>
                </a:extLst>
              </p:cNvPr>
              <p:cNvSpPr txBox="1"/>
              <p:nvPr/>
            </p:nvSpPr>
            <p:spPr>
              <a:xfrm>
                <a:off x="5206386" y="5279808"/>
                <a:ext cx="62456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Century Gothic" panose="020B0502020202020204" pitchFamily="34" charset="0"/>
                  </a:rPr>
                  <a:t>=</a:t>
                </a:r>
                <a:endParaRPr lang="en-US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AED310B-51F0-4E47-B652-713CB151C612}"/>
                  </a:ext>
                </a:extLst>
              </p:cNvPr>
              <p:cNvSpPr txBox="1"/>
              <p:nvPr/>
            </p:nvSpPr>
            <p:spPr>
              <a:xfrm>
                <a:off x="7248554" y="4860019"/>
                <a:ext cx="27867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numerator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66355BD-105C-DC4F-8D42-E5E62A4167B1}"/>
                  </a:ext>
                </a:extLst>
              </p:cNvPr>
              <p:cNvSpPr txBox="1"/>
              <p:nvPr/>
            </p:nvSpPr>
            <p:spPr>
              <a:xfrm>
                <a:off x="6977761" y="5799258"/>
                <a:ext cx="324392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>
                    <a:latin typeface="Century Gothic" panose="020B0502020202020204" pitchFamily="34" charset="0"/>
                  </a:rPr>
                  <a:t>denominator</a:t>
                </a:r>
                <a:endParaRPr lang="en-US" sz="1600" dirty="0"/>
              </a:p>
            </p:txBody>
          </p: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37CDB96-6B25-7E45-BC39-F4E28336E1B9}"/>
                </a:ext>
              </a:extLst>
            </p:cNvPr>
            <p:cNvCxnSpPr/>
            <p:nvPr/>
          </p:nvCxnSpPr>
          <p:spPr>
            <a:xfrm>
              <a:off x="7179141" y="5146339"/>
              <a:ext cx="2917915" cy="18547"/>
            </a:xfrm>
            <a:prstGeom prst="line">
              <a:avLst/>
            </a:prstGeom>
            <a:ln w="698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308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0063489-A270-8248-B01C-D9BBB7574E71}"/>
              </a:ext>
            </a:extLst>
          </p:cNvPr>
          <p:cNvSpPr/>
          <p:nvPr userDrawn="1"/>
        </p:nvSpPr>
        <p:spPr>
          <a:xfrm>
            <a:off x="1400148" y="970430"/>
            <a:ext cx="4292314" cy="174371"/>
          </a:xfrm>
          <a:prstGeom prst="rect">
            <a:avLst/>
          </a:prstGeom>
          <a:solidFill>
            <a:srgbClr val="00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78EF4B-27E4-1740-A8B7-8A690AE50343}"/>
              </a:ext>
            </a:extLst>
          </p:cNvPr>
          <p:cNvGrpSpPr/>
          <p:nvPr userDrawn="1"/>
        </p:nvGrpSpPr>
        <p:grpSpPr>
          <a:xfrm>
            <a:off x="-108946" y="8244"/>
            <a:ext cx="11618948" cy="2650913"/>
            <a:chOff x="-21264" y="-65464"/>
            <a:chExt cx="11618948" cy="265091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2339B26-6C11-A641-83C1-DDE985097036}"/>
                </a:ext>
              </a:extLst>
            </p:cNvPr>
            <p:cNvGrpSpPr/>
            <p:nvPr userDrawn="1"/>
          </p:nvGrpSpPr>
          <p:grpSpPr>
            <a:xfrm>
              <a:off x="-21264" y="-65464"/>
              <a:ext cx="11491845" cy="2650913"/>
              <a:chOff x="-21264" y="-65464"/>
              <a:chExt cx="11491845" cy="2650913"/>
            </a:xfrm>
          </p:grpSpPr>
          <p:sp>
            <p:nvSpPr>
              <p:cNvPr id="24" name="Rounded Rectangular Callout 23">
                <a:extLst>
                  <a:ext uri="{FF2B5EF4-FFF2-40B4-BE49-F238E27FC236}">
                    <a16:creationId xmlns:a16="http://schemas.microsoft.com/office/drawing/2014/main" id="{2C96547B-6B96-1642-87C2-F67C1E75CBD1}"/>
                  </a:ext>
                </a:extLst>
              </p:cNvPr>
              <p:cNvSpPr/>
              <p:nvPr userDrawn="1"/>
            </p:nvSpPr>
            <p:spPr>
              <a:xfrm>
                <a:off x="1750059" y="1269857"/>
                <a:ext cx="9720522" cy="1315592"/>
              </a:xfrm>
              <a:prstGeom prst="wedgeRoundRectCallout">
                <a:avLst>
                  <a:gd name="adj1" fmla="val -53667"/>
                  <a:gd name="adj2" fmla="val -49186"/>
                  <a:gd name="adj3" fmla="val 16667"/>
                </a:avLst>
              </a:prstGeom>
              <a:solidFill>
                <a:srgbClr val="FFE6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A087985-113D-3446-9545-A5E3C7A2FC59}"/>
                  </a:ext>
                </a:extLst>
              </p:cNvPr>
              <p:cNvSpPr/>
              <p:nvPr userDrawn="1"/>
            </p:nvSpPr>
            <p:spPr>
              <a:xfrm>
                <a:off x="1217903" y="187116"/>
                <a:ext cx="823272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 sz="2100">
                    <a:latin typeface="KG Part of Me"/>
                    <a:ea typeface="KG Part of Me"/>
                    <a:cs typeface="KG Part of Me"/>
                    <a:sym typeface="KG Part of Me"/>
                  </a:defRPr>
                </a:pPr>
                <a:r>
                  <a:rPr lang="en-US" sz="6000" b="1" dirty="0">
                    <a:latin typeface="Century Gothic" panose="020B0502020202020204" pitchFamily="34" charset="0"/>
                  </a:rPr>
                  <a:t>Vocabulary Highlight</a:t>
                </a:r>
                <a:endParaRPr lang="en-US" sz="6000" b="1" i="0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BACD4809-9911-224E-B31A-7FB44547B5F9}"/>
                  </a:ext>
                </a:extLst>
              </p:cNvPr>
              <p:cNvGrpSpPr/>
              <p:nvPr userDrawn="1"/>
            </p:nvGrpSpPr>
            <p:grpSpPr>
              <a:xfrm rot="20421438">
                <a:off x="-21264" y="-65464"/>
                <a:ext cx="1554480" cy="1554480"/>
                <a:chOff x="67285" y="1040325"/>
                <a:chExt cx="1554480" cy="1554480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A3B25AD5-5D5E-2B40-8248-B9764507A7CE}"/>
                    </a:ext>
                  </a:extLst>
                </p:cNvPr>
                <p:cNvSpPr/>
                <p:nvPr userDrawn="1"/>
              </p:nvSpPr>
              <p:spPr>
                <a:xfrm rot="21099380">
                  <a:off x="594022" y="1376952"/>
                  <a:ext cx="538895" cy="8796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8" name="Picture 27" descr="A black and white logo&#10;&#10;Description automatically generated with low confidence">
                  <a:extLst>
                    <a:ext uri="{FF2B5EF4-FFF2-40B4-BE49-F238E27FC236}">
                      <a16:creationId xmlns:a16="http://schemas.microsoft.com/office/drawing/2014/main" id="{2E9BF24D-06E2-F744-90D8-31ADE8C5F64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85" y="1040325"/>
                  <a:ext cx="1554480" cy="1554480"/>
                </a:xfrm>
                <a:prstGeom prst="rect">
                  <a:avLst/>
                </a:prstGeom>
              </p:spPr>
            </p:pic>
          </p:grp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8556190-6C56-0748-B4DC-6819CA840A00}"/>
                </a:ext>
              </a:extLst>
            </p:cNvPr>
            <p:cNvSpPr/>
            <p:nvPr userDrawn="1"/>
          </p:nvSpPr>
          <p:spPr>
            <a:xfrm>
              <a:off x="1877163" y="1407339"/>
              <a:ext cx="972052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latin typeface="Century Gothic" panose="020B0502020202020204" pitchFamily="34" charset="0"/>
                </a:rPr>
                <a:t>Any fraction with a </a:t>
              </a:r>
              <a:r>
                <a:rPr lang="en-US" sz="2800" b="1" dirty="0">
                  <a:latin typeface="Century Gothic" panose="020B0502020202020204" pitchFamily="34" charset="0"/>
                </a:rPr>
                <a:t>1</a:t>
              </a:r>
              <a:r>
                <a:rPr lang="en-US" sz="2800" dirty="0">
                  <a:latin typeface="Century Gothic" panose="020B0502020202020204" pitchFamily="34" charset="0"/>
                </a:rPr>
                <a:t> in the numerator is called a </a:t>
              </a:r>
              <a:r>
                <a:rPr lang="en-US" sz="2800" b="1" dirty="0">
                  <a:latin typeface="Century Gothic" panose="020B0502020202020204" pitchFamily="34" charset="0"/>
                </a:rPr>
                <a:t>unit fraction.  </a:t>
              </a:r>
            </a:p>
          </p:txBody>
        </p:sp>
      </p:grpSp>
      <p:pic>
        <p:nvPicPr>
          <p:cNvPr id="29" name="Picture 28" descr="Shape, square&#10;&#10;Description automatically generated">
            <a:extLst>
              <a:ext uri="{FF2B5EF4-FFF2-40B4-BE49-F238E27FC236}">
                <a16:creationId xmlns:a16="http://schemas.microsoft.com/office/drawing/2014/main" id="{23291B5C-A635-3D4D-96C9-1DFE85E48B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142" y="5877343"/>
            <a:ext cx="1522439" cy="457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372537F-8761-D648-ACDA-9BFCB2FDFF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345" y="3887659"/>
            <a:ext cx="830763" cy="18288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3A0002F-822B-984D-8FA8-F9BE5987F5F2}"/>
              </a:ext>
            </a:extLst>
          </p:cNvPr>
          <p:cNvSpPr txBox="1"/>
          <p:nvPr userDrawn="1"/>
        </p:nvSpPr>
        <p:spPr>
          <a:xfrm>
            <a:off x="2202021" y="2916657"/>
            <a:ext cx="7787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Century Gothic" panose="020B0502020202020204" pitchFamily="34" charset="0"/>
              </a:rPr>
              <a:t>Examples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D545009-FFD7-5644-ACEB-E1599DD745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9254" y="5877343"/>
            <a:ext cx="1534160" cy="457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D2D9302-F65C-0A40-8420-E9A63DF228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6464" y="3887659"/>
            <a:ext cx="958544" cy="18288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C2ECB57-1B8B-A243-92F4-1D36E5BD258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3145" y="5877343"/>
            <a:ext cx="1534257" cy="4572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F9B865D-3BAD-B84B-B2A9-ACAF5C51561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1140" y="3887659"/>
            <a:ext cx="958544" cy="1828800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D61B703-30FC-2D47-B371-29F3F4CAB0DD}"/>
              </a:ext>
            </a:extLst>
          </p:cNvPr>
          <p:cNvCxnSpPr/>
          <p:nvPr userDrawn="1"/>
        </p:nvCxnSpPr>
        <p:spPr>
          <a:xfrm>
            <a:off x="8742060" y="7896608"/>
            <a:ext cx="307731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C1C0AAA-57A2-9C4E-AA25-077D4651BBE6}"/>
              </a:ext>
            </a:extLst>
          </p:cNvPr>
          <p:cNvSpPr txBox="1"/>
          <p:nvPr userDrawn="1"/>
        </p:nvSpPr>
        <p:spPr>
          <a:xfrm>
            <a:off x="9251356" y="7660576"/>
            <a:ext cx="2131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number of equal parts</a:t>
            </a:r>
          </a:p>
          <a:p>
            <a:r>
              <a:rPr lang="en-US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    being counted 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6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66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147490-B074-4876-A83F-7EC547EBE539}"/>
              </a:ext>
            </a:extLst>
          </p:cNvPr>
          <p:cNvSpPr txBox="1"/>
          <p:nvPr userDrawn="1"/>
        </p:nvSpPr>
        <p:spPr>
          <a:xfrm>
            <a:off x="9556891" y="6685686"/>
            <a:ext cx="27702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© One Stop Teacher Shop  © Mr. Elementary Math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C16BB2-0215-1F4E-9C04-8E6A57A5E9AC}"/>
              </a:ext>
            </a:extLst>
          </p:cNvPr>
          <p:cNvSpPr txBox="1"/>
          <p:nvPr userDrawn="1"/>
        </p:nvSpPr>
        <p:spPr>
          <a:xfrm>
            <a:off x="-519289" y="6657945"/>
            <a:ext cx="262831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The Simplified Math Curriculum™ </a:t>
            </a:r>
          </a:p>
        </p:txBody>
      </p:sp>
    </p:spTree>
    <p:extLst>
      <p:ext uri="{BB962C8B-B14F-4D97-AF65-F5344CB8AC3E}">
        <p14:creationId xmlns:p14="http://schemas.microsoft.com/office/powerpoint/2010/main" val="227872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63" r:id="rId4"/>
    <p:sldLayoutId id="2147483664" r:id="rId5"/>
    <p:sldLayoutId id="2147483657" r:id="rId6"/>
    <p:sldLayoutId id="2147483661" r:id="rId7"/>
    <p:sldLayoutId id="2147483662" r:id="rId8"/>
    <p:sldLayoutId id="2147483656" r:id="rId9"/>
    <p:sldLayoutId id="2147483660" r:id="rId10"/>
    <p:sldLayoutId id="2147483650" r:id="rId11"/>
    <p:sldLayoutId id="2147483653" r:id="rId12"/>
    <p:sldLayoutId id="2147483659" r:id="rId13"/>
    <p:sldLayoutId id="2147483654" r:id="rId14"/>
    <p:sldLayoutId id="2147483655" r:id="rId15"/>
    <p:sldLayoutId id="21474836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sv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7F7B73-BB11-5749-832B-7E488E627348}"/>
              </a:ext>
            </a:extLst>
          </p:cNvPr>
          <p:cNvSpPr txBox="1"/>
          <p:nvPr/>
        </p:nvSpPr>
        <p:spPr>
          <a:xfrm>
            <a:off x="1781368" y="4058196"/>
            <a:ext cx="8583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ELAPSED TIME </a:t>
            </a:r>
            <a:r>
              <a:rPr lang="en-US" sz="4000" dirty="0">
                <a:latin typeface="Century Gothic" panose="020B0502020202020204" pitchFamily="34" charset="0"/>
                <a:ea typeface="HelloAbracadabra" pitchFamily="2" charset="0"/>
              </a:rPr>
              <a:t>USING</a:t>
            </a:r>
            <a:r>
              <a:rPr lang="en-US" sz="40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 </a:t>
            </a:r>
          </a:p>
          <a:p>
            <a:pPr algn="ctr"/>
            <a:r>
              <a:rPr lang="en-US" sz="40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NUMBER LINES (PART 1)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D72BA0-31F3-7546-8345-759612DF234E}"/>
              </a:ext>
            </a:extLst>
          </p:cNvPr>
          <p:cNvGrpSpPr>
            <a:grpSpLocks noChangeAspect="1"/>
          </p:cNvGrpSpPr>
          <p:nvPr/>
        </p:nvGrpSpPr>
        <p:grpSpPr>
          <a:xfrm>
            <a:off x="1735616" y="5394009"/>
            <a:ext cx="8720768" cy="1188720"/>
            <a:chOff x="2028645" y="143457"/>
            <a:chExt cx="8220970" cy="11205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EF5F09-BDC9-6B41-9DE3-C1D9F918402A}"/>
                </a:ext>
              </a:extLst>
            </p:cNvPr>
            <p:cNvSpPr/>
            <p:nvPr userDrawn="1"/>
          </p:nvSpPr>
          <p:spPr>
            <a:xfrm>
              <a:off x="2114906" y="248387"/>
              <a:ext cx="8134709" cy="101566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F905EC-15A5-0A4C-BC15-A7591F3ADC8E}"/>
                </a:ext>
              </a:extLst>
            </p:cNvPr>
            <p:cNvSpPr/>
            <p:nvPr userDrawn="1"/>
          </p:nvSpPr>
          <p:spPr>
            <a:xfrm>
              <a:off x="2028645" y="166885"/>
              <a:ext cx="8134709" cy="101566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61ADB3-096F-B748-8626-555D97D33623}"/>
                </a:ext>
              </a:extLst>
            </p:cNvPr>
            <p:cNvSpPr txBox="1"/>
            <p:nvPr userDrawn="1"/>
          </p:nvSpPr>
          <p:spPr>
            <a:xfrm>
              <a:off x="2028645" y="143457"/>
              <a:ext cx="8134709" cy="104449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LESSON 5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4A92C3A-8AC1-0840-92B6-5E3821C8A3FC}"/>
              </a:ext>
            </a:extLst>
          </p:cNvPr>
          <p:cNvGrpSpPr/>
          <p:nvPr/>
        </p:nvGrpSpPr>
        <p:grpSpPr>
          <a:xfrm>
            <a:off x="91277" y="722128"/>
            <a:ext cx="12283603" cy="3299297"/>
            <a:chOff x="-91603" y="-758883"/>
            <a:chExt cx="12283603" cy="32992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FF1B9EA-143E-B64E-B546-0AD1E377855C}"/>
                </a:ext>
              </a:extLst>
            </p:cNvPr>
            <p:cNvSpPr txBox="1"/>
            <p:nvPr/>
          </p:nvSpPr>
          <p:spPr>
            <a:xfrm>
              <a:off x="-389" y="-629685"/>
              <a:ext cx="12192389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>
                  <a:latin typeface="Century Gothic" panose="020B0502020202020204" pitchFamily="34" charset="0"/>
                  <a:ea typeface="HelloAbracadabra" pitchFamily="2" charset="0"/>
                </a:rPr>
                <a:t>TIME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A87446-E03A-7B45-8A3D-CC34E4F1E6F9}"/>
                </a:ext>
              </a:extLst>
            </p:cNvPr>
            <p:cNvSpPr txBox="1"/>
            <p:nvPr/>
          </p:nvSpPr>
          <p:spPr>
            <a:xfrm>
              <a:off x="-91603" y="-758883"/>
              <a:ext cx="12192389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>
                  <a:solidFill>
                    <a:srgbClr val="00B0F0"/>
                  </a:solidFill>
                  <a:latin typeface="Century Gothic" panose="020B0502020202020204" pitchFamily="34" charset="0"/>
                  <a:ea typeface="HelloAbracadabra" pitchFamily="2" charset="0"/>
                </a:rPr>
                <a:t>TIME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903D9C2-C5CE-684E-983B-DFFABD835D97}"/>
              </a:ext>
            </a:extLst>
          </p:cNvPr>
          <p:cNvSpPr txBox="1"/>
          <p:nvPr/>
        </p:nvSpPr>
        <p:spPr>
          <a:xfrm>
            <a:off x="3404937" y="580017"/>
            <a:ext cx="5281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EXPLORING</a:t>
            </a:r>
          </a:p>
        </p:txBody>
      </p:sp>
    </p:spTree>
    <p:extLst>
      <p:ext uri="{BB962C8B-B14F-4D97-AF65-F5344CB8AC3E}">
        <p14:creationId xmlns:p14="http://schemas.microsoft.com/office/powerpoint/2010/main" val="2468472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C8F5A3C9-7AA0-6C49-9893-DFAD0E6B00BB}"/>
              </a:ext>
            </a:extLst>
          </p:cNvPr>
          <p:cNvGrpSpPr/>
          <p:nvPr/>
        </p:nvGrpSpPr>
        <p:grpSpPr>
          <a:xfrm>
            <a:off x="3535798" y="157574"/>
            <a:ext cx="8500329" cy="1466804"/>
            <a:chOff x="2544223" y="4661196"/>
            <a:chExt cx="10527064" cy="2302982"/>
          </a:xfrm>
        </p:grpSpPr>
        <p:sp>
          <p:nvSpPr>
            <p:cNvPr id="85" name="Rounded Rectangular Callout 84">
              <a:extLst>
                <a:ext uri="{FF2B5EF4-FFF2-40B4-BE49-F238E27FC236}">
                  <a16:creationId xmlns:a16="http://schemas.microsoft.com/office/drawing/2014/main" id="{A83B8658-4753-7749-B7FE-B44BA1EB3EC3}"/>
                </a:ext>
              </a:extLst>
            </p:cNvPr>
            <p:cNvSpPr/>
            <p:nvPr/>
          </p:nvSpPr>
          <p:spPr>
            <a:xfrm rot="10800000">
              <a:off x="2544223" y="4661196"/>
              <a:ext cx="10481697" cy="2302982"/>
            </a:xfrm>
            <a:prstGeom prst="wedgeRoundRectCallout">
              <a:avLst>
                <a:gd name="adj1" fmla="val 38645"/>
                <a:gd name="adj2" fmla="val -8235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DAAF9C8-A75B-F649-969F-7DFAFC481B22}"/>
                </a:ext>
              </a:extLst>
            </p:cNvPr>
            <p:cNvSpPr/>
            <p:nvPr/>
          </p:nvSpPr>
          <p:spPr>
            <a:xfrm>
              <a:off x="2575132" y="4727222"/>
              <a:ext cx="10496155" cy="2174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Yvette began watching her favorite TV show at 1:15.  The show ended at 1:45. How long was the show?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FAB999-3104-3E4F-B86F-F019514F75EC}"/>
              </a:ext>
            </a:extLst>
          </p:cNvPr>
          <p:cNvGrpSpPr/>
          <p:nvPr/>
        </p:nvGrpSpPr>
        <p:grpSpPr>
          <a:xfrm>
            <a:off x="475890" y="5731296"/>
            <a:ext cx="11240219" cy="457200"/>
            <a:chOff x="475890" y="4902095"/>
            <a:chExt cx="11240219" cy="45720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16DDBDC-18C1-EB4B-A8A6-2BF299EC174B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EFD34C0-C48D-6A43-AE7E-1BFD288F0E3F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66DEA9B-C6C7-F14C-8F05-1BACC0E47AFC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6383009-453E-704E-BC71-C5AF09B72902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348BD1B-E3C0-8E43-9FE0-2C04FD2CE5DE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CB77934-B669-4C41-8564-A4331895C821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2C2791-55A4-E842-9459-AE1C37FCDD31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14D6D1F-26EA-1345-8BC7-D169150A3C07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C71DB9C-896B-094C-AC74-708AB3CE7B4C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3E2B49F-11EB-BB40-BD9A-FDD6F069487F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2F3FD97-25AC-7849-AB5C-C4C7CA18A887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F8B0684-D689-9749-AABF-A2DB9A4DF2A2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36647BC-39C0-6B45-95A5-3F2AEB521A34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C9ED599-9233-2E40-AF34-BABCBDD926D5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A6A9BDA6-7A36-EB48-AC67-8340F78B5BDE}"/>
              </a:ext>
            </a:extLst>
          </p:cNvPr>
          <p:cNvSpPr/>
          <p:nvPr/>
        </p:nvSpPr>
        <p:spPr>
          <a:xfrm>
            <a:off x="-1" y="91588"/>
            <a:ext cx="3243533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Graphic 66" descr="Classroom with solid fill">
            <a:extLst>
              <a:ext uri="{FF2B5EF4-FFF2-40B4-BE49-F238E27FC236}">
                <a16:creationId xmlns:a16="http://schemas.microsoft.com/office/drawing/2014/main" id="{BC6AA9C6-2712-A14E-9B93-05395DEA8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" y="91588"/>
            <a:ext cx="707886" cy="707886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B040D686-F221-1649-A934-B9A3560EC07F}"/>
              </a:ext>
            </a:extLst>
          </p:cNvPr>
          <p:cNvSpPr txBox="1"/>
          <p:nvPr/>
        </p:nvSpPr>
        <p:spPr>
          <a:xfrm>
            <a:off x="627695" y="85052"/>
            <a:ext cx="262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WATCH ME FIRST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21BDDDE-E628-4940-BD41-EE7C23A43473}"/>
              </a:ext>
            </a:extLst>
          </p:cNvPr>
          <p:cNvGrpSpPr/>
          <p:nvPr/>
        </p:nvGrpSpPr>
        <p:grpSpPr>
          <a:xfrm>
            <a:off x="2686817" y="2552765"/>
            <a:ext cx="6659246" cy="2068722"/>
            <a:chOff x="7023508" y="614589"/>
            <a:chExt cx="8127756" cy="2184164"/>
          </a:xfrm>
        </p:grpSpPr>
        <p:sp>
          <p:nvSpPr>
            <p:cNvPr id="70" name="Rounded Rectangular Callout 69">
              <a:extLst>
                <a:ext uri="{FF2B5EF4-FFF2-40B4-BE49-F238E27FC236}">
                  <a16:creationId xmlns:a16="http://schemas.microsoft.com/office/drawing/2014/main" id="{3E0CB4CE-C206-F64C-AA48-C1FA8869E8A2}"/>
                </a:ext>
              </a:extLst>
            </p:cNvPr>
            <p:cNvSpPr/>
            <p:nvPr/>
          </p:nvSpPr>
          <p:spPr>
            <a:xfrm>
              <a:off x="7023508" y="614589"/>
              <a:ext cx="7864222" cy="2184164"/>
            </a:xfrm>
            <a:prstGeom prst="wedgeRoundRectCallout">
              <a:avLst>
                <a:gd name="adj1" fmla="val -43281"/>
                <a:gd name="adj2" fmla="val 48832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E5995B5-0EAE-4947-8DC3-21B8A19A0CEB}"/>
                </a:ext>
              </a:extLst>
            </p:cNvPr>
            <p:cNvSpPr txBox="1"/>
            <p:nvPr/>
          </p:nvSpPr>
          <p:spPr>
            <a:xfrm>
              <a:off x="7801504" y="878045"/>
              <a:ext cx="7349760" cy="165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1:15 and 1:45 fall between 1:00 and 2:00, so I’ll make these my endpoints.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6C43B555-D827-5946-A9FD-B675AC83788C}"/>
              </a:ext>
            </a:extLst>
          </p:cNvPr>
          <p:cNvSpPr txBox="1"/>
          <p:nvPr/>
        </p:nvSpPr>
        <p:spPr>
          <a:xfrm>
            <a:off x="82746" y="5174747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ED2CCDA-5DFF-104E-83FB-849E58C77912}"/>
              </a:ext>
            </a:extLst>
          </p:cNvPr>
          <p:cNvSpPr txBox="1"/>
          <p:nvPr/>
        </p:nvSpPr>
        <p:spPr>
          <a:xfrm>
            <a:off x="10563299" y="5197147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021BF24A-D2FA-E564-9225-BB5187DDF878}"/>
              </a:ext>
            </a:extLst>
          </p:cNvPr>
          <p:cNvSpPr/>
          <p:nvPr/>
        </p:nvSpPr>
        <p:spPr>
          <a:xfrm rot="8741819">
            <a:off x="932832" y="4630521"/>
            <a:ext cx="1205345" cy="235392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C6EC9866-BD6E-8625-CA70-37A85058D81E}"/>
              </a:ext>
            </a:extLst>
          </p:cNvPr>
          <p:cNvSpPr/>
          <p:nvPr/>
        </p:nvSpPr>
        <p:spPr>
          <a:xfrm rot="2396279">
            <a:off x="9850919" y="4711958"/>
            <a:ext cx="1205345" cy="235392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0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2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C8F5A3C9-7AA0-6C49-9893-DFAD0E6B00BB}"/>
              </a:ext>
            </a:extLst>
          </p:cNvPr>
          <p:cNvGrpSpPr/>
          <p:nvPr/>
        </p:nvGrpSpPr>
        <p:grpSpPr>
          <a:xfrm>
            <a:off x="3535798" y="157574"/>
            <a:ext cx="8500329" cy="1466804"/>
            <a:chOff x="2544223" y="4661196"/>
            <a:chExt cx="10527064" cy="2302982"/>
          </a:xfrm>
        </p:grpSpPr>
        <p:sp>
          <p:nvSpPr>
            <p:cNvPr id="85" name="Rounded Rectangular Callout 84">
              <a:extLst>
                <a:ext uri="{FF2B5EF4-FFF2-40B4-BE49-F238E27FC236}">
                  <a16:creationId xmlns:a16="http://schemas.microsoft.com/office/drawing/2014/main" id="{A83B8658-4753-7749-B7FE-B44BA1EB3EC3}"/>
                </a:ext>
              </a:extLst>
            </p:cNvPr>
            <p:cNvSpPr/>
            <p:nvPr/>
          </p:nvSpPr>
          <p:spPr>
            <a:xfrm rot="10800000">
              <a:off x="2544223" y="4661196"/>
              <a:ext cx="10481697" cy="2302982"/>
            </a:xfrm>
            <a:prstGeom prst="wedgeRoundRectCallout">
              <a:avLst>
                <a:gd name="adj1" fmla="val 38645"/>
                <a:gd name="adj2" fmla="val -8235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DAAF9C8-A75B-F649-969F-7DFAFC481B22}"/>
                </a:ext>
              </a:extLst>
            </p:cNvPr>
            <p:cNvSpPr/>
            <p:nvPr/>
          </p:nvSpPr>
          <p:spPr>
            <a:xfrm>
              <a:off x="2575132" y="4727222"/>
              <a:ext cx="10496155" cy="2174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Yvette began watching her favorite TV show at 1:15.  The show ended at 1:45. How long was the show?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FAB999-3104-3E4F-B86F-F019514F75EC}"/>
              </a:ext>
            </a:extLst>
          </p:cNvPr>
          <p:cNvGrpSpPr/>
          <p:nvPr/>
        </p:nvGrpSpPr>
        <p:grpSpPr>
          <a:xfrm>
            <a:off x="475890" y="5731296"/>
            <a:ext cx="11240219" cy="457200"/>
            <a:chOff x="475890" y="4902095"/>
            <a:chExt cx="11240219" cy="45720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16DDBDC-18C1-EB4B-A8A6-2BF299EC174B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EFD34C0-C48D-6A43-AE7E-1BFD288F0E3F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66DEA9B-C6C7-F14C-8F05-1BACC0E47AFC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6383009-453E-704E-BC71-C5AF09B72902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348BD1B-E3C0-8E43-9FE0-2C04FD2CE5DE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CB77934-B669-4C41-8564-A4331895C821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2C2791-55A4-E842-9459-AE1C37FCDD31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14D6D1F-26EA-1345-8BC7-D169150A3C07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C71DB9C-896B-094C-AC74-708AB3CE7B4C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3E2B49F-11EB-BB40-BD9A-FDD6F069487F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2F3FD97-25AC-7849-AB5C-C4C7CA18A887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F8B0684-D689-9749-AABF-A2DB9A4DF2A2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36647BC-39C0-6B45-95A5-3F2AEB521A34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C9ED599-9233-2E40-AF34-BABCBDD926D5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A6A9BDA6-7A36-EB48-AC67-8340F78B5BDE}"/>
              </a:ext>
            </a:extLst>
          </p:cNvPr>
          <p:cNvSpPr/>
          <p:nvPr/>
        </p:nvSpPr>
        <p:spPr>
          <a:xfrm>
            <a:off x="-1" y="91588"/>
            <a:ext cx="3243533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Graphic 66" descr="Classroom with solid fill">
            <a:extLst>
              <a:ext uri="{FF2B5EF4-FFF2-40B4-BE49-F238E27FC236}">
                <a16:creationId xmlns:a16="http://schemas.microsoft.com/office/drawing/2014/main" id="{BC6AA9C6-2712-A14E-9B93-05395DEA8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" y="91588"/>
            <a:ext cx="707886" cy="707886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B040D686-F221-1649-A934-B9A3560EC07F}"/>
              </a:ext>
            </a:extLst>
          </p:cNvPr>
          <p:cNvSpPr txBox="1"/>
          <p:nvPr/>
        </p:nvSpPr>
        <p:spPr>
          <a:xfrm>
            <a:off x="627695" y="85052"/>
            <a:ext cx="262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WATCH ME FIRST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7E106A-3B4D-CF42-AE85-BF75635C9E7B}"/>
              </a:ext>
            </a:extLst>
          </p:cNvPr>
          <p:cNvSpPr txBox="1"/>
          <p:nvPr/>
        </p:nvSpPr>
        <p:spPr>
          <a:xfrm>
            <a:off x="82746" y="5174747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B5D8840-5CD4-1745-8BCA-A0191BCE11D6}"/>
              </a:ext>
            </a:extLst>
          </p:cNvPr>
          <p:cNvSpPr txBox="1"/>
          <p:nvPr/>
        </p:nvSpPr>
        <p:spPr>
          <a:xfrm>
            <a:off x="10563299" y="5197147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B7BF7B5-5F2D-4942-9900-C0B05B2D0B40}"/>
              </a:ext>
            </a:extLst>
          </p:cNvPr>
          <p:cNvSpPr txBox="1"/>
          <p:nvPr/>
        </p:nvSpPr>
        <p:spPr>
          <a:xfrm>
            <a:off x="1025535" y="5781536"/>
            <a:ext cx="799166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67113C0-6056-C84B-95C4-B5378BEA99D7}"/>
              </a:ext>
            </a:extLst>
          </p:cNvPr>
          <p:cNvSpPr txBox="1"/>
          <p:nvPr/>
        </p:nvSpPr>
        <p:spPr>
          <a:xfrm>
            <a:off x="1880947" y="5777907"/>
            <a:ext cx="779865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D6845F7-1C25-8446-A746-F3C4B951C622}"/>
              </a:ext>
            </a:extLst>
          </p:cNvPr>
          <p:cNvSpPr txBox="1"/>
          <p:nvPr/>
        </p:nvSpPr>
        <p:spPr>
          <a:xfrm>
            <a:off x="2721020" y="5777907"/>
            <a:ext cx="775904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B6C6999-9034-6448-8E46-4BFB17FD6F6C}"/>
              </a:ext>
            </a:extLst>
          </p:cNvPr>
          <p:cNvSpPr txBox="1"/>
          <p:nvPr/>
        </p:nvSpPr>
        <p:spPr>
          <a:xfrm>
            <a:off x="3569441" y="5777907"/>
            <a:ext cx="775904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7DB443-C1C4-A64A-8BB3-F34B0A087433}"/>
              </a:ext>
            </a:extLst>
          </p:cNvPr>
          <p:cNvSpPr txBox="1"/>
          <p:nvPr/>
        </p:nvSpPr>
        <p:spPr>
          <a:xfrm>
            <a:off x="4408143" y="5784379"/>
            <a:ext cx="775904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FF9FA0A-DA65-6744-8083-9B2C68AABE9E}"/>
              </a:ext>
            </a:extLst>
          </p:cNvPr>
          <p:cNvSpPr txBox="1"/>
          <p:nvPr/>
        </p:nvSpPr>
        <p:spPr>
          <a:xfrm>
            <a:off x="5259114" y="5784380"/>
            <a:ext cx="775904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B0F901E-BE6F-7642-ABCB-7C972C181B4D}"/>
              </a:ext>
            </a:extLst>
          </p:cNvPr>
          <p:cNvSpPr txBox="1"/>
          <p:nvPr/>
        </p:nvSpPr>
        <p:spPr>
          <a:xfrm>
            <a:off x="6117083" y="5792835"/>
            <a:ext cx="775904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7B95571-3CC0-BC43-8503-F071973BB526}"/>
              </a:ext>
            </a:extLst>
          </p:cNvPr>
          <p:cNvSpPr txBox="1"/>
          <p:nvPr/>
        </p:nvSpPr>
        <p:spPr>
          <a:xfrm>
            <a:off x="6952406" y="5786609"/>
            <a:ext cx="775904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BD45C6D-C075-354B-BAA7-D6925445E1F5}"/>
              </a:ext>
            </a:extLst>
          </p:cNvPr>
          <p:cNvSpPr txBox="1"/>
          <p:nvPr/>
        </p:nvSpPr>
        <p:spPr>
          <a:xfrm>
            <a:off x="7801979" y="5792835"/>
            <a:ext cx="775904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83C12A2-EBD5-BE45-90E4-67141412497C}"/>
              </a:ext>
            </a:extLst>
          </p:cNvPr>
          <p:cNvSpPr txBox="1"/>
          <p:nvPr/>
        </p:nvSpPr>
        <p:spPr>
          <a:xfrm>
            <a:off x="8652149" y="5792835"/>
            <a:ext cx="775904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425D50C-ED67-B443-96A9-0299A16CFBCE}"/>
              </a:ext>
            </a:extLst>
          </p:cNvPr>
          <p:cNvSpPr txBox="1"/>
          <p:nvPr/>
        </p:nvSpPr>
        <p:spPr>
          <a:xfrm>
            <a:off x="9492678" y="5792835"/>
            <a:ext cx="775904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E877FE2-3BB4-ED4C-985F-12C8D58E7180}"/>
              </a:ext>
            </a:extLst>
          </p:cNvPr>
          <p:cNvSpPr txBox="1"/>
          <p:nvPr/>
        </p:nvSpPr>
        <p:spPr>
          <a:xfrm>
            <a:off x="10339445" y="5792835"/>
            <a:ext cx="775904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B277C35-DEC3-3599-815C-8CA450B6770E}"/>
              </a:ext>
            </a:extLst>
          </p:cNvPr>
          <p:cNvGrpSpPr/>
          <p:nvPr/>
        </p:nvGrpSpPr>
        <p:grpSpPr>
          <a:xfrm>
            <a:off x="2483938" y="2831187"/>
            <a:ext cx="8260169" cy="1466806"/>
            <a:chOff x="6557653" y="614589"/>
            <a:chExt cx="6124339" cy="1548659"/>
          </a:xfrm>
        </p:grpSpPr>
        <p:sp>
          <p:nvSpPr>
            <p:cNvPr id="47" name="Rounded Rectangular Callout 46">
              <a:extLst>
                <a:ext uri="{FF2B5EF4-FFF2-40B4-BE49-F238E27FC236}">
                  <a16:creationId xmlns:a16="http://schemas.microsoft.com/office/drawing/2014/main" id="{2295975F-F750-34B0-2E42-6EAC4CFE9FC1}"/>
                </a:ext>
              </a:extLst>
            </p:cNvPr>
            <p:cNvSpPr/>
            <p:nvPr/>
          </p:nvSpPr>
          <p:spPr>
            <a:xfrm>
              <a:off x="6557653" y="614589"/>
              <a:ext cx="5980928" cy="1548659"/>
            </a:xfrm>
            <a:prstGeom prst="wedgeRoundRectCallout">
              <a:avLst>
                <a:gd name="adj1" fmla="val -43281"/>
                <a:gd name="adj2" fmla="val 48832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B73292-BD25-DB42-9F3C-7740F63988A8}"/>
                </a:ext>
              </a:extLst>
            </p:cNvPr>
            <p:cNvSpPr txBox="1"/>
            <p:nvPr/>
          </p:nvSpPr>
          <p:spPr>
            <a:xfrm>
              <a:off x="6717339" y="806113"/>
              <a:ext cx="5964653" cy="1137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Each equal segment in this number line represents a 5-minute interval.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19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2" grpId="0" animBg="1"/>
      <p:bldP spid="73" grpId="0" animBg="1"/>
      <p:bldP spid="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C8F5A3C9-7AA0-6C49-9893-DFAD0E6B00BB}"/>
              </a:ext>
            </a:extLst>
          </p:cNvPr>
          <p:cNvGrpSpPr/>
          <p:nvPr/>
        </p:nvGrpSpPr>
        <p:grpSpPr>
          <a:xfrm>
            <a:off x="3535798" y="157574"/>
            <a:ext cx="8500329" cy="1466804"/>
            <a:chOff x="2544223" y="4661196"/>
            <a:chExt cx="10527064" cy="2302982"/>
          </a:xfrm>
        </p:grpSpPr>
        <p:sp>
          <p:nvSpPr>
            <p:cNvPr id="85" name="Rounded Rectangular Callout 84">
              <a:extLst>
                <a:ext uri="{FF2B5EF4-FFF2-40B4-BE49-F238E27FC236}">
                  <a16:creationId xmlns:a16="http://schemas.microsoft.com/office/drawing/2014/main" id="{A83B8658-4753-7749-B7FE-B44BA1EB3EC3}"/>
                </a:ext>
              </a:extLst>
            </p:cNvPr>
            <p:cNvSpPr/>
            <p:nvPr/>
          </p:nvSpPr>
          <p:spPr>
            <a:xfrm rot="10800000">
              <a:off x="2544223" y="4661196"/>
              <a:ext cx="10481697" cy="2302982"/>
            </a:xfrm>
            <a:prstGeom prst="wedgeRoundRectCallout">
              <a:avLst>
                <a:gd name="adj1" fmla="val 38645"/>
                <a:gd name="adj2" fmla="val -8235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DAAF9C8-A75B-F649-969F-7DFAFC481B22}"/>
                </a:ext>
              </a:extLst>
            </p:cNvPr>
            <p:cNvSpPr/>
            <p:nvPr/>
          </p:nvSpPr>
          <p:spPr>
            <a:xfrm>
              <a:off x="2575132" y="4727222"/>
              <a:ext cx="10496155" cy="2174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Yvette began watching her favorite TV show at 1:15.  The show ended at 1:45. How long was the show?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FAB999-3104-3E4F-B86F-F019514F75EC}"/>
              </a:ext>
            </a:extLst>
          </p:cNvPr>
          <p:cNvGrpSpPr/>
          <p:nvPr/>
        </p:nvGrpSpPr>
        <p:grpSpPr>
          <a:xfrm>
            <a:off x="475890" y="5731296"/>
            <a:ext cx="11240219" cy="457200"/>
            <a:chOff x="475890" y="4902095"/>
            <a:chExt cx="11240219" cy="45720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16DDBDC-18C1-EB4B-A8A6-2BF299EC174B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EFD34C0-C48D-6A43-AE7E-1BFD288F0E3F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66DEA9B-C6C7-F14C-8F05-1BACC0E47AFC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6383009-453E-704E-BC71-C5AF09B72902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348BD1B-E3C0-8E43-9FE0-2C04FD2CE5DE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CB77934-B669-4C41-8564-A4331895C821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2C2791-55A4-E842-9459-AE1C37FCDD31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14D6D1F-26EA-1345-8BC7-D169150A3C07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C71DB9C-896B-094C-AC74-708AB3CE7B4C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3E2B49F-11EB-BB40-BD9A-FDD6F069487F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2F3FD97-25AC-7849-AB5C-C4C7CA18A887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F8B0684-D689-9749-AABF-A2DB9A4DF2A2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36647BC-39C0-6B45-95A5-3F2AEB521A34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C9ED599-9233-2E40-AF34-BABCBDD926D5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A6A9BDA6-7A36-EB48-AC67-8340F78B5BDE}"/>
              </a:ext>
            </a:extLst>
          </p:cNvPr>
          <p:cNvSpPr/>
          <p:nvPr/>
        </p:nvSpPr>
        <p:spPr>
          <a:xfrm>
            <a:off x="-1" y="91588"/>
            <a:ext cx="3243533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Graphic 66" descr="Classroom with solid fill">
            <a:extLst>
              <a:ext uri="{FF2B5EF4-FFF2-40B4-BE49-F238E27FC236}">
                <a16:creationId xmlns:a16="http://schemas.microsoft.com/office/drawing/2014/main" id="{BC6AA9C6-2712-A14E-9B93-05395DEA8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" y="91588"/>
            <a:ext cx="707886" cy="707886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B040D686-F221-1649-A934-B9A3560EC07F}"/>
              </a:ext>
            </a:extLst>
          </p:cNvPr>
          <p:cNvSpPr txBox="1"/>
          <p:nvPr/>
        </p:nvSpPr>
        <p:spPr>
          <a:xfrm>
            <a:off x="627695" y="85052"/>
            <a:ext cx="262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WATCH ME FIRST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21BDDDE-E628-4940-BD41-EE7C23A43473}"/>
              </a:ext>
            </a:extLst>
          </p:cNvPr>
          <p:cNvGrpSpPr/>
          <p:nvPr/>
        </p:nvGrpSpPr>
        <p:grpSpPr>
          <a:xfrm>
            <a:off x="2544983" y="2697238"/>
            <a:ext cx="6996533" cy="1466806"/>
            <a:chOff x="6557653" y="614589"/>
            <a:chExt cx="5980928" cy="2184164"/>
          </a:xfrm>
        </p:grpSpPr>
        <p:sp>
          <p:nvSpPr>
            <p:cNvPr id="70" name="Rounded Rectangular Callout 69">
              <a:extLst>
                <a:ext uri="{FF2B5EF4-FFF2-40B4-BE49-F238E27FC236}">
                  <a16:creationId xmlns:a16="http://schemas.microsoft.com/office/drawing/2014/main" id="{3E0CB4CE-C206-F64C-AA48-C1FA8869E8A2}"/>
                </a:ext>
              </a:extLst>
            </p:cNvPr>
            <p:cNvSpPr/>
            <p:nvPr/>
          </p:nvSpPr>
          <p:spPr>
            <a:xfrm>
              <a:off x="6557653" y="614589"/>
              <a:ext cx="5980928" cy="2184164"/>
            </a:xfrm>
            <a:prstGeom prst="wedgeRoundRectCallout">
              <a:avLst>
                <a:gd name="adj1" fmla="val -43281"/>
                <a:gd name="adj2" fmla="val 48832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E5995B5-0EAE-4947-8DC3-21B8A19A0CEB}"/>
                </a:ext>
              </a:extLst>
            </p:cNvPr>
            <p:cNvSpPr txBox="1"/>
            <p:nvPr/>
          </p:nvSpPr>
          <p:spPr>
            <a:xfrm>
              <a:off x="6676841" y="881451"/>
              <a:ext cx="5757585" cy="160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Watch me label the times </a:t>
              </a:r>
            </a:p>
            <a:p>
              <a:pPr algn="ctr"/>
              <a:r>
                <a:rPr lang="en-US" sz="320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above each tick mark.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2D779F30-17A8-0D47-A802-8C5DD2C49CB6}"/>
              </a:ext>
            </a:extLst>
          </p:cNvPr>
          <p:cNvSpPr txBox="1"/>
          <p:nvPr/>
        </p:nvSpPr>
        <p:spPr>
          <a:xfrm>
            <a:off x="1084761" y="521137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7E106A-3B4D-CF42-AE85-BF75635C9E7B}"/>
              </a:ext>
            </a:extLst>
          </p:cNvPr>
          <p:cNvSpPr txBox="1"/>
          <p:nvPr/>
        </p:nvSpPr>
        <p:spPr>
          <a:xfrm>
            <a:off x="82746" y="5174747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B5D8840-5CD4-1745-8BCA-A0191BCE11D6}"/>
              </a:ext>
            </a:extLst>
          </p:cNvPr>
          <p:cNvSpPr txBox="1"/>
          <p:nvPr/>
        </p:nvSpPr>
        <p:spPr>
          <a:xfrm>
            <a:off x="10563299" y="5197147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C828C5-7BFD-2A43-8EF4-553F47A62100}"/>
              </a:ext>
            </a:extLst>
          </p:cNvPr>
          <p:cNvSpPr txBox="1"/>
          <p:nvPr/>
        </p:nvSpPr>
        <p:spPr>
          <a:xfrm>
            <a:off x="1973763" y="521137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:10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626CEBB-89A7-A344-9B90-A5FC591F84FD}"/>
              </a:ext>
            </a:extLst>
          </p:cNvPr>
          <p:cNvSpPr txBox="1"/>
          <p:nvPr/>
        </p:nvSpPr>
        <p:spPr>
          <a:xfrm>
            <a:off x="2827683" y="521379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:15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DA69D6-A52C-FB4E-99B8-D4A19BFEFF66}"/>
              </a:ext>
            </a:extLst>
          </p:cNvPr>
          <p:cNvSpPr txBox="1"/>
          <p:nvPr/>
        </p:nvSpPr>
        <p:spPr>
          <a:xfrm>
            <a:off x="3716685" y="521379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:20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145AC7F-E91A-9A45-BF4D-AF825909DEBA}"/>
              </a:ext>
            </a:extLst>
          </p:cNvPr>
          <p:cNvSpPr txBox="1"/>
          <p:nvPr/>
        </p:nvSpPr>
        <p:spPr>
          <a:xfrm>
            <a:off x="4609701" y="521193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:25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3466CC-7152-0742-9DBE-D0F39EBE9B66}"/>
              </a:ext>
            </a:extLst>
          </p:cNvPr>
          <p:cNvSpPr txBox="1"/>
          <p:nvPr/>
        </p:nvSpPr>
        <p:spPr>
          <a:xfrm>
            <a:off x="5498703" y="521193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:30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CF3E7FD-CB79-B842-B283-A07CD0D9AE4B}"/>
              </a:ext>
            </a:extLst>
          </p:cNvPr>
          <p:cNvSpPr txBox="1"/>
          <p:nvPr/>
        </p:nvSpPr>
        <p:spPr>
          <a:xfrm>
            <a:off x="6352623" y="521435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:35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E187893-EA28-5041-AA6A-637E8650A159}"/>
              </a:ext>
            </a:extLst>
          </p:cNvPr>
          <p:cNvSpPr txBox="1"/>
          <p:nvPr/>
        </p:nvSpPr>
        <p:spPr>
          <a:xfrm>
            <a:off x="7220193" y="521435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:40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07BE33-E815-D840-BC2A-D9F9C0275AC2}"/>
              </a:ext>
            </a:extLst>
          </p:cNvPr>
          <p:cNvSpPr txBox="1"/>
          <p:nvPr/>
        </p:nvSpPr>
        <p:spPr>
          <a:xfrm>
            <a:off x="8020249" y="521435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:45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AAEB7F9-47AA-0548-B25F-CD4B86DE9903}"/>
              </a:ext>
            </a:extLst>
          </p:cNvPr>
          <p:cNvSpPr txBox="1"/>
          <p:nvPr/>
        </p:nvSpPr>
        <p:spPr>
          <a:xfrm>
            <a:off x="8874169" y="5216768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:50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4E9440F-7962-2C47-809F-D6E7389EA84A}"/>
              </a:ext>
            </a:extLst>
          </p:cNvPr>
          <p:cNvSpPr txBox="1"/>
          <p:nvPr/>
        </p:nvSpPr>
        <p:spPr>
          <a:xfrm>
            <a:off x="9718589" y="5216768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:55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91DDCC4-0D51-0547-ADF9-B22E29DE7D31}"/>
              </a:ext>
            </a:extLst>
          </p:cNvPr>
          <p:cNvSpPr txBox="1"/>
          <p:nvPr/>
        </p:nvSpPr>
        <p:spPr>
          <a:xfrm>
            <a:off x="1025535" y="5781536"/>
            <a:ext cx="799166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258EFA1-4E5C-404E-BA8D-0348357E0BA8}"/>
              </a:ext>
            </a:extLst>
          </p:cNvPr>
          <p:cNvSpPr txBox="1"/>
          <p:nvPr/>
        </p:nvSpPr>
        <p:spPr>
          <a:xfrm>
            <a:off x="1880947" y="5777907"/>
            <a:ext cx="779865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A7226E3-1C22-704E-B3A6-967508665620}"/>
              </a:ext>
            </a:extLst>
          </p:cNvPr>
          <p:cNvSpPr txBox="1"/>
          <p:nvPr/>
        </p:nvSpPr>
        <p:spPr>
          <a:xfrm>
            <a:off x="2721020" y="5777907"/>
            <a:ext cx="775904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A440981-D215-6648-BAA0-BD45B257977E}"/>
              </a:ext>
            </a:extLst>
          </p:cNvPr>
          <p:cNvSpPr txBox="1"/>
          <p:nvPr/>
        </p:nvSpPr>
        <p:spPr>
          <a:xfrm>
            <a:off x="3569441" y="5777907"/>
            <a:ext cx="775904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D6F10BD-E288-7041-AA38-F7C9B6B1A9D2}"/>
              </a:ext>
            </a:extLst>
          </p:cNvPr>
          <p:cNvSpPr txBox="1"/>
          <p:nvPr/>
        </p:nvSpPr>
        <p:spPr>
          <a:xfrm>
            <a:off x="4408143" y="5784379"/>
            <a:ext cx="775904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4F1FE8-AC20-7345-B6DA-9C300838C3D6}"/>
              </a:ext>
            </a:extLst>
          </p:cNvPr>
          <p:cNvSpPr txBox="1"/>
          <p:nvPr/>
        </p:nvSpPr>
        <p:spPr>
          <a:xfrm>
            <a:off x="5259114" y="5784380"/>
            <a:ext cx="775904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C1B41A4-C0BA-ED4C-84D7-D136368B5C95}"/>
              </a:ext>
            </a:extLst>
          </p:cNvPr>
          <p:cNvSpPr txBox="1"/>
          <p:nvPr/>
        </p:nvSpPr>
        <p:spPr>
          <a:xfrm>
            <a:off x="6117083" y="5792835"/>
            <a:ext cx="775904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5180E68-3848-6942-8EFF-6FB3EA925EAF}"/>
              </a:ext>
            </a:extLst>
          </p:cNvPr>
          <p:cNvSpPr txBox="1"/>
          <p:nvPr/>
        </p:nvSpPr>
        <p:spPr>
          <a:xfrm>
            <a:off x="6952406" y="5786609"/>
            <a:ext cx="775904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9924D98-7808-6B4A-B87A-F41EF739012B}"/>
              </a:ext>
            </a:extLst>
          </p:cNvPr>
          <p:cNvSpPr txBox="1"/>
          <p:nvPr/>
        </p:nvSpPr>
        <p:spPr>
          <a:xfrm>
            <a:off x="7801979" y="5792835"/>
            <a:ext cx="775904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49A0ECC-1539-E546-AABB-D9E7E38D72A6}"/>
              </a:ext>
            </a:extLst>
          </p:cNvPr>
          <p:cNvSpPr txBox="1"/>
          <p:nvPr/>
        </p:nvSpPr>
        <p:spPr>
          <a:xfrm>
            <a:off x="8652149" y="5792835"/>
            <a:ext cx="775904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37F6073-52F9-6342-84ED-054FCF816D75}"/>
              </a:ext>
            </a:extLst>
          </p:cNvPr>
          <p:cNvSpPr txBox="1"/>
          <p:nvPr/>
        </p:nvSpPr>
        <p:spPr>
          <a:xfrm>
            <a:off x="9492678" y="5792835"/>
            <a:ext cx="775904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5863D0B-45EF-784D-B143-8783E080A9DB}"/>
              </a:ext>
            </a:extLst>
          </p:cNvPr>
          <p:cNvSpPr txBox="1"/>
          <p:nvPr/>
        </p:nvSpPr>
        <p:spPr>
          <a:xfrm>
            <a:off x="10339445" y="5792835"/>
            <a:ext cx="775904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0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48" grpId="0"/>
      <p:bldP spid="49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C8F5A3C9-7AA0-6C49-9893-DFAD0E6B00BB}"/>
              </a:ext>
            </a:extLst>
          </p:cNvPr>
          <p:cNvGrpSpPr/>
          <p:nvPr/>
        </p:nvGrpSpPr>
        <p:grpSpPr>
          <a:xfrm>
            <a:off x="3535798" y="157574"/>
            <a:ext cx="8500329" cy="1466804"/>
            <a:chOff x="2544223" y="4661196"/>
            <a:chExt cx="10527064" cy="2302982"/>
          </a:xfrm>
        </p:grpSpPr>
        <p:sp>
          <p:nvSpPr>
            <p:cNvPr id="85" name="Rounded Rectangular Callout 84">
              <a:extLst>
                <a:ext uri="{FF2B5EF4-FFF2-40B4-BE49-F238E27FC236}">
                  <a16:creationId xmlns:a16="http://schemas.microsoft.com/office/drawing/2014/main" id="{A83B8658-4753-7749-B7FE-B44BA1EB3EC3}"/>
                </a:ext>
              </a:extLst>
            </p:cNvPr>
            <p:cNvSpPr/>
            <p:nvPr/>
          </p:nvSpPr>
          <p:spPr>
            <a:xfrm rot="10800000">
              <a:off x="2544223" y="4661196"/>
              <a:ext cx="10481697" cy="2302982"/>
            </a:xfrm>
            <a:prstGeom prst="wedgeRoundRectCallout">
              <a:avLst>
                <a:gd name="adj1" fmla="val 38645"/>
                <a:gd name="adj2" fmla="val -8235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DAAF9C8-A75B-F649-969F-7DFAFC481B22}"/>
                </a:ext>
              </a:extLst>
            </p:cNvPr>
            <p:cNvSpPr/>
            <p:nvPr/>
          </p:nvSpPr>
          <p:spPr>
            <a:xfrm>
              <a:off x="2575132" y="4727222"/>
              <a:ext cx="10496155" cy="2174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Yvette began watching her favorite TV show at 1:15.  The show ended at 1:45. How long was the show?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FAB999-3104-3E4F-B86F-F019514F75EC}"/>
              </a:ext>
            </a:extLst>
          </p:cNvPr>
          <p:cNvGrpSpPr/>
          <p:nvPr/>
        </p:nvGrpSpPr>
        <p:grpSpPr>
          <a:xfrm>
            <a:off x="475890" y="5731296"/>
            <a:ext cx="11240219" cy="457200"/>
            <a:chOff x="475890" y="4902095"/>
            <a:chExt cx="11240219" cy="45720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16DDBDC-18C1-EB4B-A8A6-2BF299EC174B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EFD34C0-C48D-6A43-AE7E-1BFD288F0E3F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66DEA9B-C6C7-F14C-8F05-1BACC0E47AFC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6383009-453E-704E-BC71-C5AF09B72902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348BD1B-E3C0-8E43-9FE0-2C04FD2CE5DE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CB77934-B669-4C41-8564-A4331895C821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2C2791-55A4-E842-9459-AE1C37FCDD31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14D6D1F-26EA-1345-8BC7-D169150A3C07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C71DB9C-896B-094C-AC74-708AB3CE7B4C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3E2B49F-11EB-BB40-BD9A-FDD6F069487F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2F3FD97-25AC-7849-AB5C-C4C7CA18A887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F8B0684-D689-9749-AABF-A2DB9A4DF2A2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36647BC-39C0-6B45-95A5-3F2AEB521A34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C9ED599-9233-2E40-AF34-BABCBDD926D5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A6A9BDA6-7A36-EB48-AC67-8340F78B5BDE}"/>
              </a:ext>
            </a:extLst>
          </p:cNvPr>
          <p:cNvSpPr/>
          <p:nvPr/>
        </p:nvSpPr>
        <p:spPr>
          <a:xfrm>
            <a:off x="-1" y="91588"/>
            <a:ext cx="3243533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Graphic 66" descr="Classroom with solid fill">
            <a:extLst>
              <a:ext uri="{FF2B5EF4-FFF2-40B4-BE49-F238E27FC236}">
                <a16:creationId xmlns:a16="http://schemas.microsoft.com/office/drawing/2014/main" id="{BC6AA9C6-2712-A14E-9B93-05395DEA8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" y="91588"/>
            <a:ext cx="707886" cy="707886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B040D686-F221-1649-A934-B9A3560EC07F}"/>
              </a:ext>
            </a:extLst>
          </p:cNvPr>
          <p:cNvSpPr txBox="1"/>
          <p:nvPr/>
        </p:nvSpPr>
        <p:spPr>
          <a:xfrm>
            <a:off x="627695" y="85052"/>
            <a:ext cx="262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WATCH ME FIRST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21BDDDE-E628-4940-BD41-EE7C23A43473}"/>
              </a:ext>
            </a:extLst>
          </p:cNvPr>
          <p:cNvGrpSpPr/>
          <p:nvPr/>
        </p:nvGrpSpPr>
        <p:grpSpPr>
          <a:xfrm>
            <a:off x="2793049" y="2511344"/>
            <a:ext cx="7013073" cy="1569659"/>
            <a:chOff x="6557653" y="614589"/>
            <a:chExt cx="5473507" cy="1657252"/>
          </a:xfrm>
        </p:grpSpPr>
        <p:sp>
          <p:nvSpPr>
            <p:cNvPr id="70" name="Rounded Rectangular Callout 69">
              <a:extLst>
                <a:ext uri="{FF2B5EF4-FFF2-40B4-BE49-F238E27FC236}">
                  <a16:creationId xmlns:a16="http://schemas.microsoft.com/office/drawing/2014/main" id="{3E0CB4CE-C206-F64C-AA48-C1FA8869E8A2}"/>
                </a:ext>
              </a:extLst>
            </p:cNvPr>
            <p:cNvSpPr/>
            <p:nvPr/>
          </p:nvSpPr>
          <p:spPr>
            <a:xfrm>
              <a:off x="6557653" y="614589"/>
              <a:ext cx="5473507" cy="1657252"/>
            </a:xfrm>
            <a:prstGeom prst="wedgeRoundRectCallout">
              <a:avLst>
                <a:gd name="adj1" fmla="val -43281"/>
                <a:gd name="adj2" fmla="val 48832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E5995B5-0EAE-4947-8DC3-21B8A19A0CEB}"/>
                </a:ext>
              </a:extLst>
            </p:cNvPr>
            <p:cNvSpPr txBox="1"/>
            <p:nvPr/>
          </p:nvSpPr>
          <p:spPr>
            <a:xfrm>
              <a:off x="6674600" y="697575"/>
              <a:ext cx="5325631" cy="1462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It’s time to hop along the number line from the start time to the end time to find how much time passed.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2D779F30-17A8-0D47-A802-8C5DD2C49CB6}"/>
              </a:ext>
            </a:extLst>
          </p:cNvPr>
          <p:cNvSpPr txBox="1"/>
          <p:nvPr/>
        </p:nvSpPr>
        <p:spPr>
          <a:xfrm>
            <a:off x="1084761" y="521137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7E106A-3B4D-CF42-AE85-BF75635C9E7B}"/>
              </a:ext>
            </a:extLst>
          </p:cNvPr>
          <p:cNvSpPr txBox="1"/>
          <p:nvPr/>
        </p:nvSpPr>
        <p:spPr>
          <a:xfrm>
            <a:off x="82746" y="5174747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B5D8840-5CD4-1745-8BCA-A0191BCE11D6}"/>
              </a:ext>
            </a:extLst>
          </p:cNvPr>
          <p:cNvSpPr txBox="1"/>
          <p:nvPr/>
        </p:nvSpPr>
        <p:spPr>
          <a:xfrm>
            <a:off x="10563299" y="5197147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C828C5-7BFD-2A43-8EF4-553F47A62100}"/>
              </a:ext>
            </a:extLst>
          </p:cNvPr>
          <p:cNvSpPr txBox="1"/>
          <p:nvPr/>
        </p:nvSpPr>
        <p:spPr>
          <a:xfrm>
            <a:off x="1973763" y="521137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:10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626CEBB-89A7-A344-9B90-A5FC591F84FD}"/>
              </a:ext>
            </a:extLst>
          </p:cNvPr>
          <p:cNvSpPr txBox="1"/>
          <p:nvPr/>
        </p:nvSpPr>
        <p:spPr>
          <a:xfrm>
            <a:off x="2827683" y="521379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:15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DA69D6-A52C-FB4E-99B8-D4A19BFEFF66}"/>
              </a:ext>
            </a:extLst>
          </p:cNvPr>
          <p:cNvSpPr txBox="1"/>
          <p:nvPr/>
        </p:nvSpPr>
        <p:spPr>
          <a:xfrm>
            <a:off x="3716685" y="521379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:20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145AC7F-E91A-9A45-BF4D-AF825909DEBA}"/>
              </a:ext>
            </a:extLst>
          </p:cNvPr>
          <p:cNvSpPr txBox="1"/>
          <p:nvPr/>
        </p:nvSpPr>
        <p:spPr>
          <a:xfrm>
            <a:off x="4609701" y="521193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:25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3466CC-7152-0742-9DBE-D0F39EBE9B66}"/>
              </a:ext>
            </a:extLst>
          </p:cNvPr>
          <p:cNvSpPr txBox="1"/>
          <p:nvPr/>
        </p:nvSpPr>
        <p:spPr>
          <a:xfrm>
            <a:off x="5498703" y="521193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:30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CF3E7FD-CB79-B842-B283-A07CD0D9AE4B}"/>
              </a:ext>
            </a:extLst>
          </p:cNvPr>
          <p:cNvSpPr txBox="1"/>
          <p:nvPr/>
        </p:nvSpPr>
        <p:spPr>
          <a:xfrm>
            <a:off x="6352623" y="521435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:35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E187893-EA28-5041-AA6A-637E8650A159}"/>
              </a:ext>
            </a:extLst>
          </p:cNvPr>
          <p:cNvSpPr txBox="1"/>
          <p:nvPr/>
        </p:nvSpPr>
        <p:spPr>
          <a:xfrm>
            <a:off x="7220193" y="521435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:40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07BE33-E815-D840-BC2A-D9F9C0275AC2}"/>
              </a:ext>
            </a:extLst>
          </p:cNvPr>
          <p:cNvSpPr txBox="1"/>
          <p:nvPr/>
        </p:nvSpPr>
        <p:spPr>
          <a:xfrm>
            <a:off x="8020249" y="521435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:45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AAEB7F9-47AA-0548-B25F-CD4B86DE9903}"/>
              </a:ext>
            </a:extLst>
          </p:cNvPr>
          <p:cNvSpPr txBox="1"/>
          <p:nvPr/>
        </p:nvSpPr>
        <p:spPr>
          <a:xfrm>
            <a:off x="8874169" y="5216768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:50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4E9440F-7962-2C47-809F-D6E7389EA84A}"/>
              </a:ext>
            </a:extLst>
          </p:cNvPr>
          <p:cNvSpPr txBox="1"/>
          <p:nvPr/>
        </p:nvSpPr>
        <p:spPr>
          <a:xfrm>
            <a:off x="9718589" y="5216768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:55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A6D723D-91C9-D54E-B760-D24B00A3687D}"/>
              </a:ext>
            </a:extLst>
          </p:cNvPr>
          <p:cNvSpPr txBox="1"/>
          <p:nvPr/>
        </p:nvSpPr>
        <p:spPr>
          <a:xfrm>
            <a:off x="2824962" y="5208957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rgbClr val="00B050"/>
                </a:solidFill>
                <a:latin typeface="Century Gothic" panose="020B0502020202020204" pitchFamily="34" charset="0"/>
                <a:ea typeface="HelloAbracadabra" pitchFamily="2" charset="0"/>
              </a:rPr>
              <a:t>:15</a:t>
            </a:r>
            <a:endParaRPr lang="en-US" sz="3600" b="0" baseline="0" dirty="0">
              <a:solidFill>
                <a:srgbClr val="00B05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0A4265F-DA76-FD4E-8CF6-821BECB11607}"/>
              </a:ext>
            </a:extLst>
          </p:cNvPr>
          <p:cNvSpPr txBox="1"/>
          <p:nvPr/>
        </p:nvSpPr>
        <p:spPr>
          <a:xfrm>
            <a:off x="8020882" y="5204123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rPr>
              <a:t>:45</a:t>
            </a:r>
            <a:endParaRPr lang="en-US" sz="3600" b="0" baseline="0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CFBC4C-2C07-1643-8D2C-9DBD82FEBCFD}"/>
              </a:ext>
            </a:extLst>
          </p:cNvPr>
          <p:cNvGrpSpPr/>
          <p:nvPr/>
        </p:nvGrpSpPr>
        <p:grpSpPr>
          <a:xfrm>
            <a:off x="3429582" y="4461959"/>
            <a:ext cx="1093087" cy="1497937"/>
            <a:chOff x="3429582" y="4461959"/>
            <a:chExt cx="1093087" cy="1497937"/>
          </a:xfrm>
        </p:grpSpPr>
        <p:sp>
          <p:nvSpPr>
            <p:cNvPr id="60" name="Arrow: Circular 23">
              <a:extLst>
                <a:ext uri="{FF2B5EF4-FFF2-40B4-BE49-F238E27FC236}">
                  <a16:creationId xmlns:a16="http://schemas.microsoft.com/office/drawing/2014/main" id="{AD34A39B-48B6-EF46-A2D4-0D1021D410E7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B9515EB-D05E-6E47-924C-B5E35BB99DC2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17ED46A-4B9F-6C4E-90D9-4AE3A600389F}"/>
              </a:ext>
            </a:extLst>
          </p:cNvPr>
          <p:cNvGrpSpPr/>
          <p:nvPr/>
        </p:nvGrpSpPr>
        <p:grpSpPr>
          <a:xfrm>
            <a:off x="4266681" y="4459088"/>
            <a:ext cx="1093087" cy="1497937"/>
            <a:chOff x="3429582" y="4461959"/>
            <a:chExt cx="1093087" cy="1497937"/>
          </a:xfrm>
        </p:grpSpPr>
        <p:sp>
          <p:nvSpPr>
            <p:cNvPr id="64" name="Arrow: Circular 23">
              <a:extLst>
                <a:ext uri="{FF2B5EF4-FFF2-40B4-BE49-F238E27FC236}">
                  <a16:creationId xmlns:a16="http://schemas.microsoft.com/office/drawing/2014/main" id="{87D6EA04-F1D9-CF47-AED1-0AF4FDBBA5FD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6BB9EB4-3AAE-4C4A-A0B3-91935880D6A1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9A3424F-2FFE-DB42-94EF-838076E9ECE6}"/>
              </a:ext>
            </a:extLst>
          </p:cNvPr>
          <p:cNvGrpSpPr/>
          <p:nvPr/>
        </p:nvGrpSpPr>
        <p:grpSpPr>
          <a:xfrm>
            <a:off x="5106199" y="4461959"/>
            <a:ext cx="1093087" cy="1497937"/>
            <a:chOff x="3429582" y="4461959"/>
            <a:chExt cx="1093087" cy="1497937"/>
          </a:xfrm>
        </p:grpSpPr>
        <p:sp>
          <p:nvSpPr>
            <p:cNvPr id="72" name="Arrow: Circular 23">
              <a:extLst>
                <a:ext uri="{FF2B5EF4-FFF2-40B4-BE49-F238E27FC236}">
                  <a16:creationId xmlns:a16="http://schemas.microsoft.com/office/drawing/2014/main" id="{6CD9A667-C2FD-1D48-8B53-26B694615F19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E1C7888-E408-F045-A67D-F4BB92FE17FC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C855CA3-6AFE-4B4F-8CA4-B6A55A467B1D}"/>
              </a:ext>
            </a:extLst>
          </p:cNvPr>
          <p:cNvGrpSpPr/>
          <p:nvPr/>
        </p:nvGrpSpPr>
        <p:grpSpPr>
          <a:xfrm>
            <a:off x="5971883" y="4462405"/>
            <a:ext cx="1093087" cy="1497937"/>
            <a:chOff x="3429582" y="4461959"/>
            <a:chExt cx="1093087" cy="1497937"/>
          </a:xfrm>
        </p:grpSpPr>
        <p:sp>
          <p:nvSpPr>
            <p:cNvPr id="75" name="Arrow: Circular 23">
              <a:extLst>
                <a:ext uri="{FF2B5EF4-FFF2-40B4-BE49-F238E27FC236}">
                  <a16:creationId xmlns:a16="http://schemas.microsoft.com/office/drawing/2014/main" id="{1E47A20C-A25A-6D42-AF4B-29120A7B738F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751FC6D-94BB-2249-8BB7-5D7859FC7898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EECF94C-8A09-0C45-B3A4-55D246181335}"/>
              </a:ext>
            </a:extLst>
          </p:cNvPr>
          <p:cNvGrpSpPr/>
          <p:nvPr/>
        </p:nvGrpSpPr>
        <p:grpSpPr>
          <a:xfrm>
            <a:off x="6808758" y="4459088"/>
            <a:ext cx="1093087" cy="1497937"/>
            <a:chOff x="3429582" y="4461959"/>
            <a:chExt cx="1093087" cy="1497937"/>
          </a:xfrm>
        </p:grpSpPr>
        <p:sp>
          <p:nvSpPr>
            <p:cNvPr id="78" name="Arrow: Circular 23">
              <a:extLst>
                <a:ext uri="{FF2B5EF4-FFF2-40B4-BE49-F238E27FC236}">
                  <a16:creationId xmlns:a16="http://schemas.microsoft.com/office/drawing/2014/main" id="{ADD061D7-FC81-B046-BDEC-947F3C3AEAC6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16D0EFA-965F-9544-AFE1-636168B82F4E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ECF6C33-4562-D840-B5F4-8AF9837DD146}"/>
              </a:ext>
            </a:extLst>
          </p:cNvPr>
          <p:cNvGrpSpPr/>
          <p:nvPr/>
        </p:nvGrpSpPr>
        <p:grpSpPr>
          <a:xfrm>
            <a:off x="7661596" y="4465722"/>
            <a:ext cx="1093087" cy="1497937"/>
            <a:chOff x="3429582" y="4461959"/>
            <a:chExt cx="1093087" cy="1497937"/>
          </a:xfrm>
        </p:grpSpPr>
        <p:sp>
          <p:nvSpPr>
            <p:cNvPr id="81" name="Arrow: Circular 23">
              <a:extLst>
                <a:ext uri="{FF2B5EF4-FFF2-40B4-BE49-F238E27FC236}">
                  <a16:creationId xmlns:a16="http://schemas.microsoft.com/office/drawing/2014/main" id="{4EFA8DD6-9F8C-9740-B903-4BF750B30331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2BAA116-76C6-264A-8D6D-E57FE3E3157A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D7ADF7A7-9663-876F-649B-EDF9964A5097}"/>
              </a:ext>
            </a:extLst>
          </p:cNvPr>
          <p:cNvSpPr/>
          <p:nvPr/>
        </p:nvSpPr>
        <p:spPr>
          <a:xfrm>
            <a:off x="2777641" y="6104774"/>
            <a:ext cx="1616826" cy="60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Start Time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BBC814F-211E-8C85-878A-DECFDC44F30B}"/>
              </a:ext>
            </a:extLst>
          </p:cNvPr>
          <p:cNvSpPr/>
          <p:nvPr/>
        </p:nvSpPr>
        <p:spPr>
          <a:xfrm>
            <a:off x="7837520" y="6046851"/>
            <a:ext cx="1616826" cy="60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End Time</a:t>
            </a:r>
          </a:p>
        </p:txBody>
      </p:sp>
    </p:spTree>
    <p:extLst>
      <p:ext uri="{BB962C8B-B14F-4D97-AF65-F5344CB8AC3E}">
        <p14:creationId xmlns:p14="http://schemas.microsoft.com/office/powerpoint/2010/main" val="338687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2" grpId="0"/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C8F5A3C9-7AA0-6C49-9893-DFAD0E6B00BB}"/>
              </a:ext>
            </a:extLst>
          </p:cNvPr>
          <p:cNvGrpSpPr/>
          <p:nvPr/>
        </p:nvGrpSpPr>
        <p:grpSpPr>
          <a:xfrm>
            <a:off x="3535798" y="157574"/>
            <a:ext cx="8500329" cy="1466804"/>
            <a:chOff x="2544223" y="4661196"/>
            <a:chExt cx="10527064" cy="2302982"/>
          </a:xfrm>
        </p:grpSpPr>
        <p:sp>
          <p:nvSpPr>
            <p:cNvPr id="85" name="Rounded Rectangular Callout 84">
              <a:extLst>
                <a:ext uri="{FF2B5EF4-FFF2-40B4-BE49-F238E27FC236}">
                  <a16:creationId xmlns:a16="http://schemas.microsoft.com/office/drawing/2014/main" id="{A83B8658-4753-7749-B7FE-B44BA1EB3EC3}"/>
                </a:ext>
              </a:extLst>
            </p:cNvPr>
            <p:cNvSpPr/>
            <p:nvPr/>
          </p:nvSpPr>
          <p:spPr>
            <a:xfrm rot="10800000">
              <a:off x="2544223" y="4661196"/>
              <a:ext cx="10481697" cy="2302982"/>
            </a:xfrm>
            <a:prstGeom prst="wedgeRoundRectCallout">
              <a:avLst>
                <a:gd name="adj1" fmla="val 38645"/>
                <a:gd name="adj2" fmla="val -8235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DAAF9C8-A75B-F649-969F-7DFAFC481B22}"/>
                </a:ext>
              </a:extLst>
            </p:cNvPr>
            <p:cNvSpPr/>
            <p:nvPr/>
          </p:nvSpPr>
          <p:spPr>
            <a:xfrm>
              <a:off x="2575132" y="4727222"/>
              <a:ext cx="10496155" cy="2174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Yvette began watching her favorite TV show at 1:15.  The show ended at 1:45. How long was the show?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FAB999-3104-3E4F-B86F-F019514F75EC}"/>
              </a:ext>
            </a:extLst>
          </p:cNvPr>
          <p:cNvGrpSpPr/>
          <p:nvPr/>
        </p:nvGrpSpPr>
        <p:grpSpPr>
          <a:xfrm>
            <a:off x="475890" y="5731296"/>
            <a:ext cx="11240219" cy="457200"/>
            <a:chOff x="475890" y="4902095"/>
            <a:chExt cx="11240219" cy="45720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16DDBDC-18C1-EB4B-A8A6-2BF299EC174B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EFD34C0-C48D-6A43-AE7E-1BFD288F0E3F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66DEA9B-C6C7-F14C-8F05-1BACC0E47AFC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6383009-453E-704E-BC71-C5AF09B72902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348BD1B-E3C0-8E43-9FE0-2C04FD2CE5DE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CB77934-B669-4C41-8564-A4331895C821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2C2791-55A4-E842-9459-AE1C37FCDD31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14D6D1F-26EA-1345-8BC7-D169150A3C07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C71DB9C-896B-094C-AC74-708AB3CE7B4C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3E2B49F-11EB-BB40-BD9A-FDD6F069487F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2F3FD97-25AC-7849-AB5C-C4C7CA18A887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F8B0684-D689-9749-AABF-A2DB9A4DF2A2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36647BC-39C0-6B45-95A5-3F2AEB521A34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C9ED599-9233-2E40-AF34-BABCBDD926D5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A6A9BDA6-7A36-EB48-AC67-8340F78B5BDE}"/>
              </a:ext>
            </a:extLst>
          </p:cNvPr>
          <p:cNvSpPr/>
          <p:nvPr/>
        </p:nvSpPr>
        <p:spPr>
          <a:xfrm>
            <a:off x="-1" y="91588"/>
            <a:ext cx="3243533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Graphic 66" descr="Classroom with solid fill">
            <a:extLst>
              <a:ext uri="{FF2B5EF4-FFF2-40B4-BE49-F238E27FC236}">
                <a16:creationId xmlns:a16="http://schemas.microsoft.com/office/drawing/2014/main" id="{BC6AA9C6-2712-A14E-9B93-05395DEA8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" y="91588"/>
            <a:ext cx="707886" cy="707886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B040D686-F221-1649-A934-B9A3560EC07F}"/>
              </a:ext>
            </a:extLst>
          </p:cNvPr>
          <p:cNvSpPr txBox="1"/>
          <p:nvPr/>
        </p:nvSpPr>
        <p:spPr>
          <a:xfrm>
            <a:off x="627695" y="85052"/>
            <a:ext cx="262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WATCH ME FIRST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21BDDDE-E628-4940-BD41-EE7C23A43473}"/>
              </a:ext>
            </a:extLst>
          </p:cNvPr>
          <p:cNvGrpSpPr/>
          <p:nvPr/>
        </p:nvGrpSpPr>
        <p:grpSpPr>
          <a:xfrm>
            <a:off x="553671" y="2384541"/>
            <a:ext cx="6750050" cy="1116674"/>
            <a:chOff x="6557653" y="614590"/>
            <a:chExt cx="5268224" cy="1178989"/>
          </a:xfrm>
        </p:grpSpPr>
        <p:sp>
          <p:nvSpPr>
            <p:cNvPr id="70" name="Rounded Rectangular Callout 69">
              <a:extLst>
                <a:ext uri="{FF2B5EF4-FFF2-40B4-BE49-F238E27FC236}">
                  <a16:creationId xmlns:a16="http://schemas.microsoft.com/office/drawing/2014/main" id="{3E0CB4CE-C206-F64C-AA48-C1FA8869E8A2}"/>
                </a:ext>
              </a:extLst>
            </p:cNvPr>
            <p:cNvSpPr/>
            <p:nvPr/>
          </p:nvSpPr>
          <p:spPr>
            <a:xfrm>
              <a:off x="6557653" y="614590"/>
              <a:ext cx="5268224" cy="1178989"/>
            </a:xfrm>
            <a:prstGeom prst="wedgeRoundRectCallout">
              <a:avLst>
                <a:gd name="adj1" fmla="val -43281"/>
                <a:gd name="adj2" fmla="val 48832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E5995B5-0EAE-4947-8DC3-21B8A19A0CEB}"/>
                </a:ext>
              </a:extLst>
            </p:cNvPr>
            <p:cNvSpPr txBox="1"/>
            <p:nvPr/>
          </p:nvSpPr>
          <p:spPr>
            <a:xfrm>
              <a:off x="6557653" y="866963"/>
              <a:ext cx="5268224" cy="617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I skip counted by five, 6 times. 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2D779F30-17A8-0D47-A802-8C5DD2C49CB6}"/>
              </a:ext>
            </a:extLst>
          </p:cNvPr>
          <p:cNvSpPr txBox="1"/>
          <p:nvPr/>
        </p:nvSpPr>
        <p:spPr>
          <a:xfrm>
            <a:off x="1084761" y="521137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7E106A-3B4D-CF42-AE85-BF75635C9E7B}"/>
              </a:ext>
            </a:extLst>
          </p:cNvPr>
          <p:cNvSpPr txBox="1"/>
          <p:nvPr/>
        </p:nvSpPr>
        <p:spPr>
          <a:xfrm>
            <a:off x="82746" y="5174747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B5D8840-5CD4-1745-8BCA-A0191BCE11D6}"/>
              </a:ext>
            </a:extLst>
          </p:cNvPr>
          <p:cNvSpPr txBox="1"/>
          <p:nvPr/>
        </p:nvSpPr>
        <p:spPr>
          <a:xfrm>
            <a:off x="10563299" y="5197147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C828C5-7BFD-2A43-8EF4-553F47A62100}"/>
              </a:ext>
            </a:extLst>
          </p:cNvPr>
          <p:cNvSpPr txBox="1"/>
          <p:nvPr/>
        </p:nvSpPr>
        <p:spPr>
          <a:xfrm>
            <a:off x="1973763" y="521137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:10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626CEBB-89A7-A344-9B90-A5FC591F84FD}"/>
              </a:ext>
            </a:extLst>
          </p:cNvPr>
          <p:cNvSpPr txBox="1"/>
          <p:nvPr/>
        </p:nvSpPr>
        <p:spPr>
          <a:xfrm>
            <a:off x="2827683" y="521379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:15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DA69D6-A52C-FB4E-99B8-D4A19BFEFF66}"/>
              </a:ext>
            </a:extLst>
          </p:cNvPr>
          <p:cNvSpPr txBox="1"/>
          <p:nvPr/>
        </p:nvSpPr>
        <p:spPr>
          <a:xfrm>
            <a:off x="3716685" y="521379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:20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145AC7F-E91A-9A45-BF4D-AF825909DEBA}"/>
              </a:ext>
            </a:extLst>
          </p:cNvPr>
          <p:cNvSpPr txBox="1"/>
          <p:nvPr/>
        </p:nvSpPr>
        <p:spPr>
          <a:xfrm>
            <a:off x="4609701" y="521193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:25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3466CC-7152-0742-9DBE-D0F39EBE9B66}"/>
              </a:ext>
            </a:extLst>
          </p:cNvPr>
          <p:cNvSpPr txBox="1"/>
          <p:nvPr/>
        </p:nvSpPr>
        <p:spPr>
          <a:xfrm>
            <a:off x="5498703" y="521193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:30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CF3E7FD-CB79-B842-B283-A07CD0D9AE4B}"/>
              </a:ext>
            </a:extLst>
          </p:cNvPr>
          <p:cNvSpPr txBox="1"/>
          <p:nvPr/>
        </p:nvSpPr>
        <p:spPr>
          <a:xfrm>
            <a:off x="6352623" y="521435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:35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E187893-EA28-5041-AA6A-637E8650A159}"/>
              </a:ext>
            </a:extLst>
          </p:cNvPr>
          <p:cNvSpPr txBox="1"/>
          <p:nvPr/>
        </p:nvSpPr>
        <p:spPr>
          <a:xfrm>
            <a:off x="7220193" y="521435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:40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07BE33-E815-D840-BC2A-D9F9C0275AC2}"/>
              </a:ext>
            </a:extLst>
          </p:cNvPr>
          <p:cNvSpPr txBox="1"/>
          <p:nvPr/>
        </p:nvSpPr>
        <p:spPr>
          <a:xfrm>
            <a:off x="8020249" y="521435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:45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AAEB7F9-47AA-0548-B25F-CD4B86DE9903}"/>
              </a:ext>
            </a:extLst>
          </p:cNvPr>
          <p:cNvSpPr txBox="1"/>
          <p:nvPr/>
        </p:nvSpPr>
        <p:spPr>
          <a:xfrm>
            <a:off x="8874169" y="5216768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:50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4E9440F-7962-2C47-809F-D6E7389EA84A}"/>
              </a:ext>
            </a:extLst>
          </p:cNvPr>
          <p:cNvSpPr txBox="1"/>
          <p:nvPr/>
        </p:nvSpPr>
        <p:spPr>
          <a:xfrm>
            <a:off x="9718589" y="5216768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:55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A6D723D-91C9-D54E-B760-D24B00A3687D}"/>
              </a:ext>
            </a:extLst>
          </p:cNvPr>
          <p:cNvSpPr txBox="1"/>
          <p:nvPr/>
        </p:nvSpPr>
        <p:spPr>
          <a:xfrm>
            <a:off x="2824962" y="5208957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rgbClr val="00B050"/>
                </a:solidFill>
                <a:latin typeface="Century Gothic" panose="020B0502020202020204" pitchFamily="34" charset="0"/>
                <a:ea typeface="HelloAbracadabra" pitchFamily="2" charset="0"/>
              </a:rPr>
              <a:t>:15</a:t>
            </a:r>
            <a:endParaRPr lang="en-US" sz="3600" b="0" baseline="0" dirty="0">
              <a:solidFill>
                <a:srgbClr val="00B05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0A4265F-DA76-FD4E-8CF6-821BECB11607}"/>
              </a:ext>
            </a:extLst>
          </p:cNvPr>
          <p:cNvSpPr txBox="1"/>
          <p:nvPr/>
        </p:nvSpPr>
        <p:spPr>
          <a:xfrm>
            <a:off x="8020882" y="5204123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2800" b="0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rPr>
              <a:t>:45</a:t>
            </a:r>
            <a:endParaRPr lang="en-US" sz="3600" b="0" baseline="0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CFBC4C-2C07-1643-8D2C-9DBD82FEBCFD}"/>
              </a:ext>
            </a:extLst>
          </p:cNvPr>
          <p:cNvGrpSpPr/>
          <p:nvPr/>
        </p:nvGrpSpPr>
        <p:grpSpPr>
          <a:xfrm>
            <a:off x="3429582" y="4461959"/>
            <a:ext cx="1093087" cy="1497937"/>
            <a:chOff x="3429582" y="4461959"/>
            <a:chExt cx="1093087" cy="1497937"/>
          </a:xfrm>
        </p:grpSpPr>
        <p:sp>
          <p:nvSpPr>
            <p:cNvPr id="60" name="Arrow: Circular 23">
              <a:extLst>
                <a:ext uri="{FF2B5EF4-FFF2-40B4-BE49-F238E27FC236}">
                  <a16:creationId xmlns:a16="http://schemas.microsoft.com/office/drawing/2014/main" id="{AD34A39B-48B6-EF46-A2D4-0D1021D410E7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B9515EB-D05E-6E47-924C-B5E35BB99DC2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17ED46A-4B9F-6C4E-90D9-4AE3A600389F}"/>
              </a:ext>
            </a:extLst>
          </p:cNvPr>
          <p:cNvGrpSpPr/>
          <p:nvPr/>
        </p:nvGrpSpPr>
        <p:grpSpPr>
          <a:xfrm>
            <a:off x="4266681" y="4459088"/>
            <a:ext cx="1093087" cy="1497937"/>
            <a:chOff x="3429582" y="4461959"/>
            <a:chExt cx="1093087" cy="1497937"/>
          </a:xfrm>
        </p:grpSpPr>
        <p:sp>
          <p:nvSpPr>
            <p:cNvPr id="64" name="Arrow: Circular 23">
              <a:extLst>
                <a:ext uri="{FF2B5EF4-FFF2-40B4-BE49-F238E27FC236}">
                  <a16:creationId xmlns:a16="http://schemas.microsoft.com/office/drawing/2014/main" id="{87D6EA04-F1D9-CF47-AED1-0AF4FDBBA5FD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6BB9EB4-3AAE-4C4A-A0B3-91935880D6A1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9A3424F-2FFE-DB42-94EF-838076E9ECE6}"/>
              </a:ext>
            </a:extLst>
          </p:cNvPr>
          <p:cNvGrpSpPr/>
          <p:nvPr/>
        </p:nvGrpSpPr>
        <p:grpSpPr>
          <a:xfrm>
            <a:off x="5106199" y="4461959"/>
            <a:ext cx="1093087" cy="1497937"/>
            <a:chOff x="3429582" y="4461959"/>
            <a:chExt cx="1093087" cy="1497937"/>
          </a:xfrm>
        </p:grpSpPr>
        <p:sp>
          <p:nvSpPr>
            <p:cNvPr id="72" name="Arrow: Circular 23">
              <a:extLst>
                <a:ext uri="{FF2B5EF4-FFF2-40B4-BE49-F238E27FC236}">
                  <a16:creationId xmlns:a16="http://schemas.microsoft.com/office/drawing/2014/main" id="{6CD9A667-C2FD-1D48-8B53-26B694615F19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E1C7888-E408-F045-A67D-F4BB92FE17FC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C855CA3-6AFE-4B4F-8CA4-B6A55A467B1D}"/>
              </a:ext>
            </a:extLst>
          </p:cNvPr>
          <p:cNvGrpSpPr/>
          <p:nvPr/>
        </p:nvGrpSpPr>
        <p:grpSpPr>
          <a:xfrm>
            <a:off x="5971883" y="4462405"/>
            <a:ext cx="1093087" cy="1497937"/>
            <a:chOff x="3429582" y="4461959"/>
            <a:chExt cx="1093087" cy="1497937"/>
          </a:xfrm>
        </p:grpSpPr>
        <p:sp>
          <p:nvSpPr>
            <p:cNvPr id="75" name="Arrow: Circular 23">
              <a:extLst>
                <a:ext uri="{FF2B5EF4-FFF2-40B4-BE49-F238E27FC236}">
                  <a16:creationId xmlns:a16="http://schemas.microsoft.com/office/drawing/2014/main" id="{1E47A20C-A25A-6D42-AF4B-29120A7B738F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751FC6D-94BB-2249-8BB7-5D7859FC7898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EECF94C-8A09-0C45-B3A4-55D246181335}"/>
              </a:ext>
            </a:extLst>
          </p:cNvPr>
          <p:cNvGrpSpPr/>
          <p:nvPr/>
        </p:nvGrpSpPr>
        <p:grpSpPr>
          <a:xfrm>
            <a:off x="6808758" y="4459088"/>
            <a:ext cx="1093087" cy="1497937"/>
            <a:chOff x="3429582" y="4461959"/>
            <a:chExt cx="1093087" cy="1497937"/>
          </a:xfrm>
        </p:grpSpPr>
        <p:sp>
          <p:nvSpPr>
            <p:cNvPr id="78" name="Arrow: Circular 23">
              <a:extLst>
                <a:ext uri="{FF2B5EF4-FFF2-40B4-BE49-F238E27FC236}">
                  <a16:creationId xmlns:a16="http://schemas.microsoft.com/office/drawing/2014/main" id="{ADD061D7-FC81-B046-BDEC-947F3C3AEAC6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16D0EFA-965F-9544-AFE1-636168B82F4E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ECF6C33-4562-D840-B5F4-8AF9837DD146}"/>
              </a:ext>
            </a:extLst>
          </p:cNvPr>
          <p:cNvGrpSpPr/>
          <p:nvPr/>
        </p:nvGrpSpPr>
        <p:grpSpPr>
          <a:xfrm>
            <a:off x="7661596" y="4465722"/>
            <a:ext cx="1093087" cy="1497937"/>
            <a:chOff x="3429582" y="4461959"/>
            <a:chExt cx="1093087" cy="1497937"/>
          </a:xfrm>
        </p:grpSpPr>
        <p:sp>
          <p:nvSpPr>
            <p:cNvPr id="81" name="Arrow: Circular 23">
              <a:extLst>
                <a:ext uri="{FF2B5EF4-FFF2-40B4-BE49-F238E27FC236}">
                  <a16:creationId xmlns:a16="http://schemas.microsoft.com/office/drawing/2014/main" id="{4EFA8DD6-9F8C-9740-B903-4BF750B30331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2BAA116-76C6-264A-8D6D-E57FE3E3157A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A56078F-4CE3-4041-B7C5-3CBB8E0D8125}"/>
              </a:ext>
            </a:extLst>
          </p:cNvPr>
          <p:cNvGrpSpPr/>
          <p:nvPr/>
        </p:nvGrpSpPr>
        <p:grpSpPr>
          <a:xfrm>
            <a:off x="6976849" y="2901198"/>
            <a:ext cx="4573309" cy="1240137"/>
            <a:chOff x="6557654" y="614589"/>
            <a:chExt cx="5284584" cy="1309341"/>
          </a:xfrm>
        </p:grpSpPr>
        <p:sp>
          <p:nvSpPr>
            <p:cNvPr id="94" name="Rounded Rectangular Callout 93">
              <a:extLst>
                <a:ext uri="{FF2B5EF4-FFF2-40B4-BE49-F238E27FC236}">
                  <a16:creationId xmlns:a16="http://schemas.microsoft.com/office/drawing/2014/main" id="{30ADF1E3-6579-254E-B0AB-01A7DFD14566}"/>
                </a:ext>
              </a:extLst>
            </p:cNvPr>
            <p:cNvSpPr/>
            <p:nvPr/>
          </p:nvSpPr>
          <p:spPr>
            <a:xfrm>
              <a:off x="6557654" y="614589"/>
              <a:ext cx="5268224" cy="1309341"/>
            </a:xfrm>
            <a:prstGeom prst="wedgeRoundRectCallout">
              <a:avLst>
                <a:gd name="adj1" fmla="val -43281"/>
                <a:gd name="adj2" fmla="val 48832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4A5EF9D-1428-6840-8625-327368E349D3}"/>
                </a:ext>
              </a:extLst>
            </p:cNvPr>
            <p:cNvSpPr txBox="1"/>
            <p:nvPr/>
          </p:nvSpPr>
          <p:spPr>
            <a:xfrm>
              <a:off x="6574014" y="737414"/>
              <a:ext cx="5268224" cy="1137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entury Gothic" panose="020B0502020202020204" pitchFamily="34" charset="0"/>
                  <a:ea typeface="HelloAbracadabra" pitchFamily="2" charset="0"/>
                </a:rPr>
                <a:t>The TV show was 30 minutes long.</a:t>
              </a: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CDE94110-EBED-E44E-1AE2-D4262A7C209B}"/>
              </a:ext>
            </a:extLst>
          </p:cNvPr>
          <p:cNvSpPr/>
          <p:nvPr/>
        </p:nvSpPr>
        <p:spPr>
          <a:xfrm>
            <a:off x="2777641" y="6104774"/>
            <a:ext cx="1616826" cy="60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Start Time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97C1092-D370-5EED-A31B-B61A5863292A}"/>
              </a:ext>
            </a:extLst>
          </p:cNvPr>
          <p:cNvSpPr/>
          <p:nvPr/>
        </p:nvSpPr>
        <p:spPr>
          <a:xfrm>
            <a:off x="7837520" y="6046851"/>
            <a:ext cx="1616826" cy="60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End Time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80AAE6C-414F-EA45-914B-C9B9E6318240}"/>
              </a:ext>
            </a:extLst>
          </p:cNvPr>
          <p:cNvSpPr txBox="1"/>
          <p:nvPr/>
        </p:nvSpPr>
        <p:spPr>
          <a:xfrm>
            <a:off x="3560925" y="5823101"/>
            <a:ext cx="5029200" cy="274320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30 minutes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67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F83D8DCB-F024-334F-85A7-00A0607ACD0E}"/>
              </a:ext>
            </a:extLst>
          </p:cNvPr>
          <p:cNvGrpSpPr/>
          <p:nvPr/>
        </p:nvGrpSpPr>
        <p:grpSpPr>
          <a:xfrm>
            <a:off x="444538" y="2707678"/>
            <a:ext cx="11302924" cy="1508480"/>
            <a:chOff x="444538" y="2707678"/>
            <a:chExt cx="11302924" cy="150848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9F137B5-2A8C-A04F-BD24-A7CC5CCF5EDE}"/>
                </a:ext>
              </a:extLst>
            </p:cNvPr>
            <p:cNvSpPr/>
            <p:nvPr userDrawn="1"/>
          </p:nvSpPr>
          <p:spPr>
            <a:xfrm>
              <a:off x="563137" y="2819734"/>
              <a:ext cx="11184325" cy="139642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BDE6B0C-451F-3E43-A43D-7CE8522EF818}"/>
                </a:ext>
              </a:extLst>
            </p:cNvPr>
            <p:cNvSpPr/>
            <p:nvPr userDrawn="1"/>
          </p:nvSpPr>
          <p:spPr>
            <a:xfrm>
              <a:off x="444538" y="2707678"/>
              <a:ext cx="11184325" cy="139642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D95B7E4-E7BE-3944-8C77-8A5670E5A0F3}"/>
                </a:ext>
              </a:extLst>
            </p:cNvPr>
            <p:cNvSpPr txBox="1"/>
            <p:nvPr userDrawn="1"/>
          </p:nvSpPr>
          <p:spPr>
            <a:xfrm>
              <a:off x="1435580" y="2753233"/>
              <a:ext cx="1014984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 LET’S WORK TOGETHER</a:t>
              </a:r>
            </a:p>
          </p:txBody>
        </p:sp>
        <p:pic>
          <p:nvPicPr>
            <p:cNvPr id="69" name="Graphic 68" descr="Group brainstorm with solid fill">
              <a:extLst>
                <a:ext uri="{FF2B5EF4-FFF2-40B4-BE49-F238E27FC236}">
                  <a16:creationId xmlns:a16="http://schemas.microsoft.com/office/drawing/2014/main" id="{32D22DA1-C660-864F-8AE1-41A44C41D0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7069" y="2707678"/>
              <a:ext cx="1188720" cy="1188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4165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F10A9A3-54BB-D544-AD99-E5FF696F23E2}"/>
              </a:ext>
            </a:extLst>
          </p:cNvPr>
          <p:cNvGrpSpPr/>
          <p:nvPr/>
        </p:nvGrpSpPr>
        <p:grpSpPr>
          <a:xfrm>
            <a:off x="501689" y="1023433"/>
            <a:ext cx="9781218" cy="2657708"/>
            <a:chOff x="-658119" y="1690771"/>
            <a:chExt cx="7866735" cy="2797259"/>
          </a:xfrm>
        </p:grpSpPr>
        <p:sp>
          <p:nvSpPr>
            <p:cNvPr id="10" name="Rounded Rectangular Callout 9">
              <a:extLst>
                <a:ext uri="{FF2B5EF4-FFF2-40B4-BE49-F238E27FC236}">
                  <a16:creationId xmlns:a16="http://schemas.microsoft.com/office/drawing/2014/main" id="{8C90A39A-BF57-784B-B18E-A0C68A068DA7}"/>
                </a:ext>
              </a:extLst>
            </p:cNvPr>
            <p:cNvSpPr/>
            <p:nvPr/>
          </p:nvSpPr>
          <p:spPr>
            <a:xfrm rot="10800000">
              <a:off x="-658119" y="1690771"/>
              <a:ext cx="7777592" cy="2797259"/>
            </a:xfrm>
            <a:prstGeom prst="wedgeRoundRectCallout">
              <a:avLst>
                <a:gd name="adj1" fmla="val -49454"/>
                <a:gd name="adj2" fmla="val -67721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7CCB42-2292-8F46-9100-A913915E0B6A}"/>
                </a:ext>
              </a:extLst>
            </p:cNvPr>
            <p:cNvSpPr/>
            <p:nvPr/>
          </p:nvSpPr>
          <p:spPr>
            <a:xfrm>
              <a:off x="-568975" y="1874636"/>
              <a:ext cx="7777591" cy="2429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Now let’s work together to solve </a:t>
              </a:r>
              <a:r>
                <a:rPr lang="en-US" sz="4800" b="1" dirty="0">
                  <a:latin typeface="Century Gothic" panose="020B0502020202020204" pitchFamily="34" charset="0"/>
                  <a:ea typeface="HelloAbracadabra" pitchFamily="2" charset="0"/>
                </a:rPr>
                <a:t>elapsed time </a:t>
              </a:r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problems on a number line.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6F2E3C-E2A0-1D4E-A314-34CBD8568ADE}"/>
              </a:ext>
            </a:extLst>
          </p:cNvPr>
          <p:cNvGrpSpPr>
            <a:grpSpLocks noChangeAspect="1"/>
          </p:cNvGrpSpPr>
          <p:nvPr/>
        </p:nvGrpSpPr>
        <p:grpSpPr>
          <a:xfrm rot="1396978">
            <a:off x="10009965" y="2478765"/>
            <a:ext cx="4114800" cy="4114800"/>
            <a:chOff x="-21264" y="-65464"/>
            <a:chExt cx="1554480" cy="15544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D53BA76-1E75-B549-B862-FB16C8CE833E}"/>
                </a:ext>
              </a:extLst>
            </p:cNvPr>
            <p:cNvSpPr/>
            <p:nvPr/>
          </p:nvSpPr>
          <p:spPr>
            <a:xfrm rot="19920818">
              <a:off x="504113" y="264839"/>
              <a:ext cx="538895" cy="87969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A5577F0D-5817-254A-A705-84B76CC1C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1438">
              <a:off x="-21264" y="-65464"/>
              <a:ext cx="1554480" cy="1554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6186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3B2DC0E-719A-B740-95E4-33D8682ADFED}"/>
              </a:ext>
            </a:extLst>
          </p:cNvPr>
          <p:cNvGrpSpPr/>
          <p:nvPr/>
        </p:nvGrpSpPr>
        <p:grpSpPr>
          <a:xfrm>
            <a:off x="-1" y="91588"/>
            <a:ext cx="3329410" cy="711493"/>
            <a:chOff x="-1" y="91588"/>
            <a:chExt cx="3329410" cy="71149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562FFA0-836A-1D48-B054-F8E9D0A0E6CE}"/>
                </a:ext>
              </a:extLst>
            </p:cNvPr>
            <p:cNvGrpSpPr/>
            <p:nvPr userDrawn="1"/>
          </p:nvGrpSpPr>
          <p:grpSpPr>
            <a:xfrm>
              <a:off x="-1" y="91588"/>
              <a:ext cx="3243533" cy="707886"/>
              <a:chOff x="-1" y="91588"/>
              <a:chExt cx="3243533" cy="70788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8C14364-5068-9943-9A0C-A51F6212919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4E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Graphic 28" descr="Group brainstorm with solid fill">
                <a:extLst>
                  <a:ext uri="{FF2B5EF4-FFF2-40B4-BE49-F238E27FC236}">
                    <a16:creationId xmlns:a16="http://schemas.microsoft.com/office/drawing/2014/main" id="{A2E7F9B5-D221-8744-A882-8587C059FA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1359" y="125491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B4B8AE-6D37-454F-81B9-1B9625C25C0F}"/>
                </a:ext>
              </a:extLst>
            </p:cNvPr>
            <p:cNvSpPr txBox="1"/>
            <p:nvPr userDrawn="1"/>
          </p:nvSpPr>
          <p:spPr>
            <a:xfrm>
              <a:off x="575562" y="433749"/>
              <a:ext cx="275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LET’S WORK TOGETHER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D70CE944-CCCE-ED4B-A796-B5B437E77E88}"/>
              </a:ext>
            </a:extLst>
          </p:cNvPr>
          <p:cNvSpPr txBox="1"/>
          <p:nvPr/>
        </p:nvSpPr>
        <p:spPr>
          <a:xfrm>
            <a:off x="570529" y="19968"/>
            <a:ext cx="2616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Problem #1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8F5A3C9-7AA0-6C49-9893-DFAD0E6B00BB}"/>
              </a:ext>
            </a:extLst>
          </p:cNvPr>
          <p:cNvGrpSpPr/>
          <p:nvPr/>
        </p:nvGrpSpPr>
        <p:grpSpPr>
          <a:xfrm>
            <a:off x="3535798" y="157575"/>
            <a:ext cx="8565641" cy="1177850"/>
            <a:chOff x="2544223" y="4661196"/>
            <a:chExt cx="10607949" cy="1849304"/>
          </a:xfrm>
        </p:grpSpPr>
        <p:sp>
          <p:nvSpPr>
            <p:cNvPr id="85" name="Rounded Rectangular Callout 84">
              <a:extLst>
                <a:ext uri="{FF2B5EF4-FFF2-40B4-BE49-F238E27FC236}">
                  <a16:creationId xmlns:a16="http://schemas.microsoft.com/office/drawing/2014/main" id="{A83B8658-4753-7749-B7FE-B44BA1EB3EC3}"/>
                </a:ext>
              </a:extLst>
            </p:cNvPr>
            <p:cNvSpPr/>
            <p:nvPr/>
          </p:nvSpPr>
          <p:spPr>
            <a:xfrm rot="10800000">
              <a:off x="2544223" y="4661196"/>
              <a:ext cx="10481697" cy="1849304"/>
            </a:xfrm>
            <a:prstGeom prst="wedgeRoundRectCallout">
              <a:avLst>
                <a:gd name="adj1" fmla="val 38645"/>
                <a:gd name="adj2" fmla="val -8235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DAAF9C8-A75B-F649-969F-7DFAFC481B22}"/>
                </a:ext>
              </a:extLst>
            </p:cNvPr>
            <p:cNvSpPr/>
            <p:nvPr/>
          </p:nvSpPr>
          <p:spPr>
            <a:xfrm>
              <a:off x="2656017" y="4823824"/>
              <a:ext cx="10496155" cy="14980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Ms. Jackson’s class went to recess at 2:05. Recess ended at 2:25. How long was recess? 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7A29819-629B-5941-BC74-ABAF1B245E62}"/>
              </a:ext>
            </a:extLst>
          </p:cNvPr>
          <p:cNvGrpSpPr/>
          <p:nvPr/>
        </p:nvGrpSpPr>
        <p:grpSpPr>
          <a:xfrm>
            <a:off x="475890" y="5731296"/>
            <a:ext cx="11240219" cy="457200"/>
            <a:chOff x="475890" y="4902095"/>
            <a:chExt cx="11240219" cy="457200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540BE76D-3A97-3042-9E38-099458BF42CE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B36756B-E6E9-3849-8A75-B438BEB32609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BF4F1D5D-557D-A140-A20F-918F0FE42018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0146CC06-EC3D-FE41-ACCA-98DA7786F750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7D0CD54A-E3E8-B04E-BA89-48241FA939AC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A867BE74-9113-114E-84AE-FC82A12BB9C3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5AFA16AD-CA87-E34F-AF67-87FD0DAFDFB3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9B38A5E7-2CF7-7143-948D-4698009A595E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DC34E8CC-752F-C541-B11F-05F3B76D72C4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4458BF01-B924-F345-82ED-43360349099D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A8E90878-255C-FE44-9E98-D2758D151DF7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F96EEE8C-5A7E-6747-A8D7-422371DDE22F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BF6A1562-B505-E14C-9283-BF12F6ACF217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A78D518E-1E85-B242-B3DA-D7DF6C6768F5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AAC436A-0C91-BD42-9919-431D612E6023}"/>
              </a:ext>
            </a:extLst>
          </p:cNvPr>
          <p:cNvGrpSpPr/>
          <p:nvPr/>
        </p:nvGrpSpPr>
        <p:grpSpPr>
          <a:xfrm>
            <a:off x="6553200" y="2263046"/>
            <a:ext cx="5281541" cy="1839721"/>
            <a:chOff x="6557654" y="410859"/>
            <a:chExt cx="5439401" cy="2387894"/>
          </a:xfrm>
        </p:grpSpPr>
        <p:sp>
          <p:nvSpPr>
            <p:cNvPr id="82" name="Rounded Rectangular Callout 81">
              <a:extLst>
                <a:ext uri="{FF2B5EF4-FFF2-40B4-BE49-F238E27FC236}">
                  <a16:creationId xmlns:a16="http://schemas.microsoft.com/office/drawing/2014/main" id="{8CF22772-3279-DF45-9ECC-795C9D58D96A}"/>
                </a:ext>
              </a:extLst>
            </p:cNvPr>
            <p:cNvSpPr/>
            <p:nvPr/>
          </p:nvSpPr>
          <p:spPr>
            <a:xfrm>
              <a:off x="6557654" y="410859"/>
              <a:ext cx="5268224" cy="2387894"/>
            </a:xfrm>
            <a:prstGeom prst="wedgeRoundRectCallout">
              <a:avLst>
                <a:gd name="adj1" fmla="val -43281"/>
                <a:gd name="adj2" fmla="val 48832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B556D6F-79FF-DB4D-ACED-7CE3F596812F}"/>
                </a:ext>
              </a:extLst>
            </p:cNvPr>
            <p:cNvSpPr txBox="1"/>
            <p:nvPr/>
          </p:nvSpPr>
          <p:spPr>
            <a:xfrm>
              <a:off x="6679836" y="695108"/>
              <a:ext cx="5317219" cy="1462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2:05 and 2:25 fall between the hours of 2:00 and 3:00. These will be our end points.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96F0535-FCDE-EC4D-9B00-E545DD2A5754}"/>
              </a:ext>
            </a:extLst>
          </p:cNvPr>
          <p:cNvGrpSpPr/>
          <p:nvPr/>
        </p:nvGrpSpPr>
        <p:grpSpPr>
          <a:xfrm>
            <a:off x="357260" y="2263046"/>
            <a:ext cx="5857371" cy="1839721"/>
            <a:chOff x="6557653" y="410859"/>
            <a:chExt cx="5377133" cy="2387894"/>
          </a:xfrm>
        </p:grpSpPr>
        <p:sp>
          <p:nvSpPr>
            <p:cNvPr id="89" name="Rounded Rectangular Callout 88">
              <a:extLst>
                <a:ext uri="{FF2B5EF4-FFF2-40B4-BE49-F238E27FC236}">
                  <a16:creationId xmlns:a16="http://schemas.microsoft.com/office/drawing/2014/main" id="{3ED26EF6-79E8-0F40-B831-7D771BE96917}"/>
                </a:ext>
              </a:extLst>
            </p:cNvPr>
            <p:cNvSpPr/>
            <p:nvPr/>
          </p:nvSpPr>
          <p:spPr>
            <a:xfrm>
              <a:off x="6557653" y="410859"/>
              <a:ext cx="5268224" cy="2387894"/>
            </a:xfrm>
            <a:prstGeom prst="wedgeRoundRectCallout">
              <a:avLst>
                <a:gd name="adj1" fmla="val -43281"/>
                <a:gd name="adj2" fmla="val 48832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67707DA-729D-F342-B29D-E4FFF38879AD}"/>
                </a:ext>
              </a:extLst>
            </p:cNvPr>
            <p:cNvSpPr txBox="1"/>
            <p:nvPr/>
          </p:nvSpPr>
          <p:spPr>
            <a:xfrm>
              <a:off x="6666562" y="752338"/>
              <a:ext cx="5268224" cy="1462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Which hours should we mark as end points on our number line? Explain.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D123E12E-5C84-814B-84AD-D1CB1045E523}"/>
              </a:ext>
            </a:extLst>
          </p:cNvPr>
          <p:cNvSpPr txBox="1"/>
          <p:nvPr/>
        </p:nvSpPr>
        <p:spPr>
          <a:xfrm>
            <a:off x="82746" y="5174747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B8531FC-1A36-DC4B-821E-C00F02C36320}"/>
              </a:ext>
            </a:extLst>
          </p:cNvPr>
          <p:cNvSpPr txBox="1"/>
          <p:nvPr/>
        </p:nvSpPr>
        <p:spPr>
          <a:xfrm>
            <a:off x="10563299" y="5197147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3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0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3B2DC0E-719A-B740-95E4-33D8682ADFED}"/>
              </a:ext>
            </a:extLst>
          </p:cNvPr>
          <p:cNvGrpSpPr/>
          <p:nvPr/>
        </p:nvGrpSpPr>
        <p:grpSpPr>
          <a:xfrm>
            <a:off x="-1" y="91588"/>
            <a:ext cx="3329410" cy="711493"/>
            <a:chOff x="-1" y="91588"/>
            <a:chExt cx="3329410" cy="71149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562FFA0-836A-1D48-B054-F8E9D0A0E6CE}"/>
                </a:ext>
              </a:extLst>
            </p:cNvPr>
            <p:cNvGrpSpPr/>
            <p:nvPr userDrawn="1"/>
          </p:nvGrpSpPr>
          <p:grpSpPr>
            <a:xfrm>
              <a:off x="-1" y="91588"/>
              <a:ext cx="3243533" cy="707886"/>
              <a:chOff x="-1" y="91588"/>
              <a:chExt cx="3243533" cy="70788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8C14364-5068-9943-9A0C-A51F6212919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4E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Graphic 28" descr="Group brainstorm with solid fill">
                <a:extLst>
                  <a:ext uri="{FF2B5EF4-FFF2-40B4-BE49-F238E27FC236}">
                    <a16:creationId xmlns:a16="http://schemas.microsoft.com/office/drawing/2014/main" id="{A2E7F9B5-D221-8744-A882-8587C059FA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1359" y="125491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B4B8AE-6D37-454F-81B9-1B9625C25C0F}"/>
                </a:ext>
              </a:extLst>
            </p:cNvPr>
            <p:cNvSpPr txBox="1"/>
            <p:nvPr userDrawn="1"/>
          </p:nvSpPr>
          <p:spPr>
            <a:xfrm>
              <a:off x="575562" y="433749"/>
              <a:ext cx="275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LET’S WORK TOGETHER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D70CE944-CCCE-ED4B-A796-B5B437E77E88}"/>
              </a:ext>
            </a:extLst>
          </p:cNvPr>
          <p:cNvSpPr txBox="1"/>
          <p:nvPr/>
        </p:nvSpPr>
        <p:spPr>
          <a:xfrm>
            <a:off x="570529" y="19968"/>
            <a:ext cx="2616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Problem #1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8F5A3C9-7AA0-6C49-9893-DFAD0E6B00BB}"/>
              </a:ext>
            </a:extLst>
          </p:cNvPr>
          <p:cNvGrpSpPr/>
          <p:nvPr/>
        </p:nvGrpSpPr>
        <p:grpSpPr>
          <a:xfrm>
            <a:off x="3535798" y="157575"/>
            <a:ext cx="8565641" cy="1177850"/>
            <a:chOff x="2544223" y="4661196"/>
            <a:chExt cx="10607949" cy="1849304"/>
          </a:xfrm>
        </p:grpSpPr>
        <p:sp>
          <p:nvSpPr>
            <p:cNvPr id="85" name="Rounded Rectangular Callout 84">
              <a:extLst>
                <a:ext uri="{FF2B5EF4-FFF2-40B4-BE49-F238E27FC236}">
                  <a16:creationId xmlns:a16="http://schemas.microsoft.com/office/drawing/2014/main" id="{A83B8658-4753-7749-B7FE-B44BA1EB3EC3}"/>
                </a:ext>
              </a:extLst>
            </p:cNvPr>
            <p:cNvSpPr/>
            <p:nvPr/>
          </p:nvSpPr>
          <p:spPr>
            <a:xfrm rot="10800000">
              <a:off x="2544223" y="4661196"/>
              <a:ext cx="10481697" cy="1849304"/>
            </a:xfrm>
            <a:prstGeom prst="wedgeRoundRectCallout">
              <a:avLst>
                <a:gd name="adj1" fmla="val 38645"/>
                <a:gd name="adj2" fmla="val -8235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DAAF9C8-A75B-F649-969F-7DFAFC481B22}"/>
                </a:ext>
              </a:extLst>
            </p:cNvPr>
            <p:cNvSpPr/>
            <p:nvPr/>
          </p:nvSpPr>
          <p:spPr>
            <a:xfrm>
              <a:off x="2656017" y="4823824"/>
              <a:ext cx="10496155" cy="14980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Ms. Jackson’s class went to recess at 2:05. Recess ended at 2:25. How long was recess? 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7A29819-629B-5941-BC74-ABAF1B245E62}"/>
              </a:ext>
            </a:extLst>
          </p:cNvPr>
          <p:cNvGrpSpPr/>
          <p:nvPr/>
        </p:nvGrpSpPr>
        <p:grpSpPr>
          <a:xfrm>
            <a:off x="475890" y="5731296"/>
            <a:ext cx="11240219" cy="457200"/>
            <a:chOff x="475890" y="4902095"/>
            <a:chExt cx="11240219" cy="457200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540BE76D-3A97-3042-9E38-099458BF42CE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B36756B-E6E9-3849-8A75-B438BEB32609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BF4F1D5D-557D-A140-A20F-918F0FE42018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0146CC06-EC3D-FE41-ACCA-98DA7786F750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7D0CD54A-E3E8-B04E-BA89-48241FA939AC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A867BE74-9113-114E-84AE-FC82A12BB9C3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5AFA16AD-CA87-E34F-AF67-87FD0DAFDFB3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9B38A5E7-2CF7-7143-948D-4698009A595E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DC34E8CC-752F-C541-B11F-05F3B76D72C4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4458BF01-B924-F345-82ED-43360349099D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A8E90878-255C-FE44-9E98-D2758D151DF7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F96EEE8C-5A7E-6747-A8D7-422371DDE22F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BF6A1562-B505-E14C-9283-BF12F6ACF217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A78D518E-1E85-B242-B3DA-D7DF6C6768F5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D123E12E-5C84-814B-84AD-D1CB1045E523}"/>
              </a:ext>
            </a:extLst>
          </p:cNvPr>
          <p:cNvSpPr txBox="1"/>
          <p:nvPr/>
        </p:nvSpPr>
        <p:spPr>
          <a:xfrm>
            <a:off x="82746" y="5174747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B8531FC-1A36-DC4B-821E-C00F02C36320}"/>
              </a:ext>
            </a:extLst>
          </p:cNvPr>
          <p:cNvSpPr txBox="1"/>
          <p:nvPr/>
        </p:nvSpPr>
        <p:spPr>
          <a:xfrm>
            <a:off x="10563299" y="5197147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3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880DD48-BB3A-A54C-9CE1-807C974F677A}"/>
              </a:ext>
            </a:extLst>
          </p:cNvPr>
          <p:cNvGrpSpPr/>
          <p:nvPr/>
        </p:nvGrpSpPr>
        <p:grpSpPr>
          <a:xfrm>
            <a:off x="858600" y="2087271"/>
            <a:ext cx="7424240" cy="2051377"/>
            <a:chOff x="6557653" y="410859"/>
            <a:chExt cx="5608749" cy="2387894"/>
          </a:xfrm>
        </p:grpSpPr>
        <p:sp>
          <p:nvSpPr>
            <p:cNvPr id="49" name="Rounded Rectangular Callout 48">
              <a:extLst>
                <a:ext uri="{FF2B5EF4-FFF2-40B4-BE49-F238E27FC236}">
                  <a16:creationId xmlns:a16="http://schemas.microsoft.com/office/drawing/2014/main" id="{41EEF02B-EB1B-CB4E-B129-78E42BF9A99A}"/>
                </a:ext>
              </a:extLst>
            </p:cNvPr>
            <p:cNvSpPr/>
            <p:nvPr/>
          </p:nvSpPr>
          <p:spPr>
            <a:xfrm>
              <a:off x="6557653" y="410859"/>
              <a:ext cx="5268224" cy="2387894"/>
            </a:xfrm>
            <a:prstGeom prst="wedgeRoundRectCallout">
              <a:avLst>
                <a:gd name="adj1" fmla="val -43281"/>
                <a:gd name="adj2" fmla="val 48832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84D6172-A933-E443-8640-DCABA948A629}"/>
                </a:ext>
              </a:extLst>
            </p:cNvPr>
            <p:cNvSpPr txBox="1"/>
            <p:nvPr/>
          </p:nvSpPr>
          <p:spPr>
            <a:xfrm>
              <a:off x="6898178" y="704386"/>
              <a:ext cx="5268224" cy="1827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How many minutes does each equal segment represent in this number line? Explain.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CFCD4DE3-F236-0745-9EA1-69126C4E3B7C}"/>
              </a:ext>
            </a:extLst>
          </p:cNvPr>
          <p:cNvSpPr txBox="1"/>
          <p:nvPr/>
        </p:nvSpPr>
        <p:spPr>
          <a:xfrm>
            <a:off x="1025535" y="5781536"/>
            <a:ext cx="799166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703AF03-7D24-194D-A00C-FEA987B11C62}"/>
              </a:ext>
            </a:extLst>
          </p:cNvPr>
          <p:cNvSpPr txBox="1"/>
          <p:nvPr/>
        </p:nvSpPr>
        <p:spPr>
          <a:xfrm>
            <a:off x="1880947" y="5777907"/>
            <a:ext cx="779865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405BE7A-DCC0-0842-8986-8CEE66831946}"/>
              </a:ext>
            </a:extLst>
          </p:cNvPr>
          <p:cNvSpPr txBox="1"/>
          <p:nvPr/>
        </p:nvSpPr>
        <p:spPr>
          <a:xfrm>
            <a:off x="2721020" y="5777907"/>
            <a:ext cx="775904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EBCBCB2-2A78-1846-B7C2-FA8416A59302}"/>
              </a:ext>
            </a:extLst>
          </p:cNvPr>
          <p:cNvSpPr txBox="1"/>
          <p:nvPr/>
        </p:nvSpPr>
        <p:spPr>
          <a:xfrm>
            <a:off x="3569441" y="5777907"/>
            <a:ext cx="775904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480E7AF-8E98-254C-907A-3B6BC2EEB3F6}"/>
              </a:ext>
            </a:extLst>
          </p:cNvPr>
          <p:cNvSpPr txBox="1"/>
          <p:nvPr/>
        </p:nvSpPr>
        <p:spPr>
          <a:xfrm>
            <a:off x="4408143" y="5784379"/>
            <a:ext cx="775904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AC4D2F-0594-DA46-A1D7-BE62C69D96B2}"/>
              </a:ext>
            </a:extLst>
          </p:cNvPr>
          <p:cNvSpPr txBox="1"/>
          <p:nvPr/>
        </p:nvSpPr>
        <p:spPr>
          <a:xfrm>
            <a:off x="5259114" y="5784380"/>
            <a:ext cx="775904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BF0502C-BEB7-3546-B258-A442ECA45AC6}"/>
              </a:ext>
            </a:extLst>
          </p:cNvPr>
          <p:cNvSpPr txBox="1"/>
          <p:nvPr/>
        </p:nvSpPr>
        <p:spPr>
          <a:xfrm>
            <a:off x="6117083" y="5792835"/>
            <a:ext cx="775904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B1F7CD9-2D13-5D4A-ACEE-7848632D0661}"/>
              </a:ext>
            </a:extLst>
          </p:cNvPr>
          <p:cNvSpPr txBox="1"/>
          <p:nvPr/>
        </p:nvSpPr>
        <p:spPr>
          <a:xfrm>
            <a:off x="6952406" y="5786609"/>
            <a:ext cx="775904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23B5E2F-4D1A-7742-B25D-046E12C803A0}"/>
              </a:ext>
            </a:extLst>
          </p:cNvPr>
          <p:cNvSpPr txBox="1"/>
          <p:nvPr/>
        </p:nvSpPr>
        <p:spPr>
          <a:xfrm>
            <a:off x="7801979" y="5792835"/>
            <a:ext cx="775904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58BD57F-53DF-9042-BDA5-7E3E683A16ED}"/>
              </a:ext>
            </a:extLst>
          </p:cNvPr>
          <p:cNvSpPr txBox="1"/>
          <p:nvPr/>
        </p:nvSpPr>
        <p:spPr>
          <a:xfrm>
            <a:off x="8652149" y="5792835"/>
            <a:ext cx="775904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6B2420-E2CE-A848-A445-C24BFC6E6C69}"/>
              </a:ext>
            </a:extLst>
          </p:cNvPr>
          <p:cNvSpPr txBox="1"/>
          <p:nvPr/>
        </p:nvSpPr>
        <p:spPr>
          <a:xfrm>
            <a:off x="9492678" y="5792835"/>
            <a:ext cx="775904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C6F685-D024-014F-8F06-1807760629E2}"/>
              </a:ext>
            </a:extLst>
          </p:cNvPr>
          <p:cNvSpPr txBox="1"/>
          <p:nvPr/>
        </p:nvSpPr>
        <p:spPr>
          <a:xfrm>
            <a:off x="10339445" y="5792835"/>
            <a:ext cx="775904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5 mins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3800EAB-78D0-0429-DBA6-6E7D4B7B3C63}"/>
              </a:ext>
            </a:extLst>
          </p:cNvPr>
          <p:cNvGrpSpPr/>
          <p:nvPr/>
        </p:nvGrpSpPr>
        <p:grpSpPr>
          <a:xfrm>
            <a:off x="6771606" y="3591047"/>
            <a:ext cx="4573309" cy="1240137"/>
            <a:chOff x="6557654" y="614589"/>
            <a:chExt cx="5284584" cy="1309341"/>
          </a:xfrm>
        </p:grpSpPr>
        <p:sp>
          <p:nvSpPr>
            <p:cNvPr id="44" name="Rounded Rectangular Callout 43">
              <a:extLst>
                <a:ext uri="{FF2B5EF4-FFF2-40B4-BE49-F238E27FC236}">
                  <a16:creationId xmlns:a16="http://schemas.microsoft.com/office/drawing/2014/main" id="{F804464D-5AE5-AD10-8235-B3FE28EF9A40}"/>
                </a:ext>
              </a:extLst>
            </p:cNvPr>
            <p:cNvSpPr/>
            <p:nvPr/>
          </p:nvSpPr>
          <p:spPr>
            <a:xfrm>
              <a:off x="6557654" y="614589"/>
              <a:ext cx="5268224" cy="1309341"/>
            </a:xfrm>
            <a:prstGeom prst="wedgeRoundRectCallout">
              <a:avLst>
                <a:gd name="adj1" fmla="val -43281"/>
                <a:gd name="adj2" fmla="val 48832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46B473D-0B09-2C89-C5E5-C4671B853C89}"/>
                </a:ext>
              </a:extLst>
            </p:cNvPr>
            <p:cNvSpPr txBox="1"/>
            <p:nvPr/>
          </p:nvSpPr>
          <p:spPr>
            <a:xfrm>
              <a:off x="6574014" y="737414"/>
              <a:ext cx="5268224" cy="1137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entury Gothic" panose="020B0502020202020204" pitchFamily="34" charset="0"/>
                  <a:ea typeface="HelloAbracadabra" pitchFamily="2" charset="0"/>
                </a:rPr>
                <a:t>Each segment represents 5 minutes.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086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3B2DC0E-719A-B740-95E4-33D8682ADFED}"/>
              </a:ext>
            </a:extLst>
          </p:cNvPr>
          <p:cNvGrpSpPr/>
          <p:nvPr/>
        </p:nvGrpSpPr>
        <p:grpSpPr>
          <a:xfrm>
            <a:off x="-1" y="91588"/>
            <a:ext cx="3329410" cy="711493"/>
            <a:chOff x="-1" y="91588"/>
            <a:chExt cx="3329410" cy="71149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562FFA0-836A-1D48-B054-F8E9D0A0E6CE}"/>
                </a:ext>
              </a:extLst>
            </p:cNvPr>
            <p:cNvGrpSpPr/>
            <p:nvPr userDrawn="1"/>
          </p:nvGrpSpPr>
          <p:grpSpPr>
            <a:xfrm>
              <a:off x="-1" y="91588"/>
              <a:ext cx="3243533" cy="707886"/>
              <a:chOff x="-1" y="91588"/>
              <a:chExt cx="3243533" cy="70788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8C14364-5068-9943-9A0C-A51F6212919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4E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Graphic 28" descr="Group brainstorm with solid fill">
                <a:extLst>
                  <a:ext uri="{FF2B5EF4-FFF2-40B4-BE49-F238E27FC236}">
                    <a16:creationId xmlns:a16="http://schemas.microsoft.com/office/drawing/2014/main" id="{A2E7F9B5-D221-8744-A882-8587C059FA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1359" y="125491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B4B8AE-6D37-454F-81B9-1B9625C25C0F}"/>
                </a:ext>
              </a:extLst>
            </p:cNvPr>
            <p:cNvSpPr txBox="1"/>
            <p:nvPr userDrawn="1"/>
          </p:nvSpPr>
          <p:spPr>
            <a:xfrm>
              <a:off x="575562" y="433749"/>
              <a:ext cx="275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LET’S WORK TOGETHER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D70CE944-CCCE-ED4B-A796-B5B437E77E88}"/>
              </a:ext>
            </a:extLst>
          </p:cNvPr>
          <p:cNvSpPr txBox="1"/>
          <p:nvPr/>
        </p:nvSpPr>
        <p:spPr>
          <a:xfrm>
            <a:off x="570529" y="19968"/>
            <a:ext cx="2616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Problem #1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8F5A3C9-7AA0-6C49-9893-DFAD0E6B00BB}"/>
              </a:ext>
            </a:extLst>
          </p:cNvPr>
          <p:cNvGrpSpPr/>
          <p:nvPr/>
        </p:nvGrpSpPr>
        <p:grpSpPr>
          <a:xfrm>
            <a:off x="3535798" y="157575"/>
            <a:ext cx="8565641" cy="1177850"/>
            <a:chOff x="2544223" y="4661196"/>
            <a:chExt cx="10607949" cy="1849304"/>
          </a:xfrm>
        </p:grpSpPr>
        <p:sp>
          <p:nvSpPr>
            <p:cNvPr id="85" name="Rounded Rectangular Callout 84">
              <a:extLst>
                <a:ext uri="{FF2B5EF4-FFF2-40B4-BE49-F238E27FC236}">
                  <a16:creationId xmlns:a16="http://schemas.microsoft.com/office/drawing/2014/main" id="{A83B8658-4753-7749-B7FE-B44BA1EB3EC3}"/>
                </a:ext>
              </a:extLst>
            </p:cNvPr>
            <p:cNvSpPr/>
            <p:nvPr/>
          </p:nvSpPr>
          <p:spPr>
            <a:xfrm rot="10800000">
              <a:off x="2544223" y="4661196"/>
              <a:ext cx="10481697" cy="1849304"/>
            </a:xfrm>
            <a:prstGeom prst="wedgeRoundRectCallout">
              <a:avLst>
                <a:gd name="adj1" fmla="val 38645"/>
                <a:gd name="adj2" fmla="val -8235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DAAF9C8-A75B-F649-969F-7DFAFC481B22}"/>
                </a:ext>
              </a:extLst>
            </p:cNvPr>
            <p:cNvSpPr/>
            <p:nvPr/>
          </p:nvSpPr>
          <p:spPr>
            <a:xfrm>
              <a:off x="2656017" y="4823824"/>
              <a:ext cx="10496155" cy="14980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Ms. Jackson’s class went to recess at 2:05. Recess ended at 2:25. How long was recess? 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7A29819-629B-5941-BC74-ABAF1B245E62}"/>
              </a:ext>
            </a:extLst>
          </p:cNvPr>
          <p:cNvGrpSpPr/>
          <p:nvPr/>
        </p:nvGrpSpPr>
        <p:grpSpPr>
          <a:xfrm>
            <a:off x="475890" y="5731296"/>
            <a:ext cx="11240219" cy="457200"/>
            <a:chOff x="475890" y="4902095"/>
            <a:chExt cx="11240219" cy="457200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540BE76D-3A97-3042-9E38-099458BF42CE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B36756B-E6E9-3849-8A75-B438BEB32609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BF4F1D5D-557D-A140-A20F-918F0FE42018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0146CC06-EC3D-FE41-ACCA-98DA7786F750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7D0CD54A-E3E8-B04E-BA89-48241FA939AC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A867BE74-9113-114E-84AE-FC82A12BB9C3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5AFA16AD-CA87-E34F-AF67-87FD0DAFDFB3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9B38A5E7-2CF7-7143-948D-4698009A595E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DC34E8CC-752F-C541-B11F-05F3B76D72C4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4458BF01-B924-F345-82ED-43360349099D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A8E90878-255C-FE44-9E98-D2758D151DF7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F96EEE8C-5A7E-6747-A8D7-422371DDE22F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BF6A1562-B505-E14C-9283-BF12F6ACF217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A78D518E-1E85-B242-B3DA-D7DF6C6768F5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D123E12E-5C84-814B-84AD-D1CB1045E523}"/>
              </a:ext>
            </a:extLst>
          </p:cNvPr>
          <p:cNvSpPr txBox="1"/>
          <p:nvPr/>
        </p:nvSpPr>
        <p:spPr>
          <a:xfrm>
            <a:off x="82746" y="5174747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B8531FC-1A36-DC4B-821E-C00F02C36320}"/>
              </a:ext>
            </a:extLst>
          </p:cNvPr>
          <p:cNvSpPr txBox="1"/>
          <p:nvPr/>
        </p:nvSpPr>
        <p:spPr>
          <a:xfrm>
            <a:off x="10563299" y="5197147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3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832D19-668C-7948-AA7B-83F0D240C704}"/>
              </a:ext>
            </a:extLst>
          </p:cNvPr>
          <p:cNvSpPr txBox="1"/>
          <p:nvPr/>
        </p:nvSpPr>
        <p:spPr>
          <a:xfrm>
            <a:off x="1084761" y="521137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B9FA1B-EBC6-9A49-8AF0-37C0B17849E6}"/>
              </a:ext>
            </a:extLst>
          </p:cNvPr>
          <p:cNvSpPr txBox="1"/>
          <p:nvPr/>
        </p:nvSpPr>
        <p:spPr>
          <a:xfrm>
            <a:off x="1973763" y="521137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:10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F53A13-FE03-3543-A84A-C3D3C4E4024D}"/>
              </a:ext>
            </a:extLst>
          </p:cNvPr>
          <p:cNvSpPr txBox="1"/>
          <p:nvPr/>
        </p:nvSpPr>
        <p:spPr>
          <a:xfrm>
            <a:off x="2827683" y="521379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:15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1F4A08E-69B8-ED4E-AA44-0EC88905F67A}"/>
              </a:ext>
            </a:extLst>
          </p:cNvPr>
          <p:cNvSpPr txBox="1"/>
          <p:nvPr/>
        </p:nvSpPr>
        <p:spPr>
          <a:xfrm>
            <a:off x="3716685" y="521379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:20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EDE5AF-F210-CA45-96BF-413F9608C5EF}"/>
              </a:ext>
            </a:extLst>
          </p:cNvPr>
          <p:cNvSpPr txBox="1"/>
          <p:nvPr/>
        </p:nvSpPr>
        <p:spPr>
          <a:xfrm>
            <a:off x="4609701" y="521193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:25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C13C4B-9385-F648-8330-8DAA26AC8D39}"/>
              </a:ext>
            </a:extLst>
          </p:cNvPr>
          <p:cNvSpPr txBox="1"/>
          <p:nvPr/>
        </p:nvSpPr>
        <p:spPr>
          <a:xfrm>
            <a:off x="5498703" y="521193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:30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340618-588D-6945-966E-0EB6B060596F}"/>
              </a:ext>
            </a:extLst>
          </p:cNvPr>
          <p:cNvSpPr txBox="1"/>
          <p:nvPr/>
        </p:nvSpPr>
        <p:spPr>
          <a:xfrm>
            <a:off x="6352623" y="521435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:35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F1AA042-426B-8345-9F8F-7B1183500D8C}"/>
              </a:ext>
            </a:extLst>
          </p:cNvPr>
          <p:cNvSpPr txBox="1"/>
          <p:nvPr/>
        </p:nvSpPr>
        <p:spPr>
          <a:xfrm>
            <a:off x="7220193" y="521435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:40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682007-E819-7740-B8A0-B08B79A052DB}"/>
              </a:ext>
            </a:extLst>
          </p:cNvPr>
          <p:cNvSpPr txBox="1"/>
          <p:nvPr/>
        </p:nvSpPr>
        <p:spPr>
          <a:xfrm>
            <a:off x="8020249" y="521435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:45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3A68F7E-3432-4D48-B944-DBE1D55AC405}"/>
              </a:ext>
            </a:extLst>
          </p:cNvPr>
          <p:cNvSpPr txBox="1"/>
          <p:nvPr/>
        </p:nvSpPr>
        <p:spPr>
          <a:xfrm>
            <a:off x="8874169" y="5216768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:50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01912A1-BE61-A148-9379-A789C154059F}"/>
              </a:ext>
            </a:extLst>
          </p:cNvPr>
          <p:cNvSpPr txBox="1"/>
          <p:nvPr/>
        </p:nvSpPr>
        <p:spPr>
          <a:xfrm>
            <a:off x="9718589" y="5216768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:55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880DD48-BB3A-A54C-9CE1-807C974F677A}"/>
              </a:ext>
            </a:extLst>
          </p:cNvPr>
          <p:cNvGrpSpPr/>
          <p:nvPr/>
        </p:nvGrpSpPr>
        <p:grpSpPr>
          <a:xfrm>
            <a:off x="1162422" y="2095986"/>
            <a:ext cx="5929187" cy="2051377"/>
            <a:chOff x="6557653" y="410859"/>
            <a:chExt cx="5443061" cy="2387894"/>
          </a:xfrm>
        </p:grpSpPr>
        <p:sp>
          <p:nvSpPr>
            <p:cNvPr id="49" name="Rounded Rectangular Callout 48">
              <a:extLst>
                <a:ext uri="{FF2B5EF4-FFF2-40B4-BE49-F238E27FC236}">
                  <a16:creationId xmlns:a16="http://schemas.microsoft.com/office/drawing/2014/main" id="{41EEF02B-EB1B-CB4E-B129-78E42BF9A99A}"/>
                </a:ext>
              </a:extLst>
            </p:cNvPr>
            <p:cNvSpPr/>
            <p:nvPr/>
          </p:nvSpPr>
          <p:spPr>
            <a:xfrm>
              <a:off x="6557653" y="410859"/>
              <a:ext cx="5268224" cy="2387894"/>
            </a:xfrm>
            <a:prstGeom prst="wedgeRoundRectCallout">
              <a:avLst>
                <a:gd name="adj1" fmla="val -43281"/>
                <a:gd name="adj2" fmla="val 48832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84D6172-A933-E443-8640-DCABA948A629}"/>
                </a:ext>
              </a:extLst>
            </p:cNvPr>
            <p:cNvSpPr txBox="1"/>
            <p:nvPr/>
          </p:nvSpPr>
          <p:spPr>
            <a:xfrm>
              <a:off x="6732490" y="691228"/>
              <a:ext cx="5268224" cy="1827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In your </a:t>
              </a:r>
              <a:r>
                <a:rPr lang="en-US" sz="3200" b="1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Math Journal</a:t>
              </a:r>
              <a:r>
                <a:rPr lang="en-US" sz="320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, fill in the times above each tick mark.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DED213B-9850-9383-47A9-C16FB37046A4}"/>
              </a:ext>
            </a:extLst>
          </p:cNvPr>
          <p:cNvGrpSpPr/>
          <p:nvPr/>
        </p:nvGrpSpPr>
        <p:grpSpPr>
          <a:xfrm>
            <a:off x="6561923" y="3306056"/>
            <a:ext cx="4573309" cy="1240137"/>
            <a:chOff x="6557654" y="614589"/>
            <a:chExt cx="5284584" cy="1309341"/>
          </a:xfrm>
        </p:grpSpPr>
        <p:sp>
          <p:nvSpPr>
            <p:cNvPr id="46" name="Rounded Rectangular Callout 45">
              <a:extLst>
                <a:ext uri="{FF2B5EF4-FFF2-40B4-BE49-F238E27FC236}">
                  <a16:creationId xmlns:a16="http://schemas.microsoft.com/office/drawing/2014/main" id="{E81AF29B-43C4-1D73-5B33-8644F81DE5E3}"/>
                </a:ext>
              </a:extLst>
            </p:cNvPr>
            <p:cNvSpPr/>
            <p:nvPr/>
          </p:nvSpPr>
          <p:spPr>
            <a:xfrm>
              <a:off x="6557654" y="614589"/>
              <a:ext cx="5268224" cy="1309341"/>
            </a:xfrm>
            <a:prstGeom prst="wedgeRoundRectCallout">
              <a:avLst>
                <a:gd name="adj1" fmla="val -43281"/>
                <a:gd name="adj2" fmla="val 48832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2EEB96A-0C0C-78C5-E9CD-C4C3CCAF4DCC}"/>
                </a:ext>
              </a:extLst>
            </p:cNvPr>
            <p:cNvSpPr txBox="1"/>
            <p:nvPr/>
          </p:nvSpPr>
          <p:spPr>
            <a:xfrm>
              <a:off x="6574014" y="698456"/>
              <a:ext cx="5268224" cy="1137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entury Gothic" panose="020B0502020202020204" pitchFamily="34" charset="0"/>
                  <a:ea typeface="HelloAbracadabra" pitchFamily="2" charset="0"/>
                </a:rPr>
                <a:t>Does your number line look like this?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1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A6E0A1-AD2B-5F4D-9AC4-3FB23FC2E1DD}"/>
              </a:ext>
            </a:extLst>
          </p:cNvPr>
          <p:cNvSpPr/>
          <p:nvPr/>
        </p:nvSpPr>
        <p:spPr>
          <a:xfrm>
            <a:off x="2114906" y="248387"/>
            <a:ext cx="8134709" cy="10156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0EE30F-827E-C04B-A259-BA2185CDAFA3}"/>
              </a:ext>
            </a:extLst>
          </p:cNvPr>
          <p:cNvSpPr/>
          <p:nvPr/>
        </p:nvSpPr>
        <p:spPr>
          <a:xfrm>
            <a:off x="2028645" y="166885"/>
            <a:ext cx="8134709" cy="1015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3EB4E-15B1-0B46-83FE-347F57455444}"/>
              </a:ext>
            </a:extLst>
          </p:cNvPr>
          <p:cNvSpPr txBox="1"/>
          <p:nvPr/>
        </p:nvSpPr>
        <p:spPr>
          <a:xfrm>
            <a:off x="2028645" y="143457"/>
            <a:ext cx="8134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TODAY’S OBJECTIVE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10D59-13D1-C141-95D3-213B2522F906}"/>
              </a:ext>
            </a:extLst>
          </p:cNvPr>
          <p:cNvSpPr txBox="1"/>
          <p:nvPr/>
        </p:nvSpPr>
        <p:spPr>
          <a:xfrm>
            <a:off x="370278" y="2476788"/>
            <a:ext cx="11623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Today </a:t>
            </a:r>
            <a:r>
              <a:rPr lang="en-US" sz="6000" dirty="0">
                <a:latin typeface="Century Gothic" panose="020B0502020202020204" pitchFamily="34" charset="0"/>
                <a:ea typeface="HelloAbracadabra" pitchFamily="2" charset="0"/>
              </a:rPr>
              <a:t>we </a:t>
            </a:r>
            <a:r>
              <a:rPr lang="en-US" sz="60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will </a:t>
            </a:r>
            <a:r>
              <a:rPr lang="en-US" sz="6000" dirty="0">
                <a:latin typeface="Century Gothic" panose="020B0502020202020204" pitchFamily="34" charset="0"/>
                <a:ea typeface="HelloAbracadabra" pitchFamily="2" charset="0"/>
              </a:rPr>
              <a:t>use </a:t>
            </a:r>
            <a:r>
              <a:rPr lang="en-US" sz="60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number </a:t>
            </a:r>
          </a:p>
          <a:p>
            <a:pPr algn="ctr"/>
            <a:r>
              <a:rPr lang="en-US" sz="60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lines to find elapsed time.</a:t>
            </a:r>
          </a:p>
        </p:txBody>
      </p:sp>
    </p:spTree>
    <p:extLst>
      <p:ext uri="{BB962C8B-B14F-4D97-AF65-F5344CB8AC3E}">
        <p14:creationId xmlns:p14="http://schemas.microsoft.com/office/powerpoint/2010/main" val="3169680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3B2DC0E-719A-B740-95E4-33D8682ADFED}"/>
              </a:ext>
            </a:extLst>
          </p:cNvPr>
          <p:cNvGrpSpPr/>
          <p:nvPr/>
        </p:nvGrpSpPr>
        <p:grpSpPr>
          <a:xfrm>
            <a:off x="-1" y="91588"/>
            <a:ext cx="3329410" cy="711493"/>
            <a:chOff x="-1" y="91588"/>
            <a:chExt cx="3329410" cy="71149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562FFA0-836A-1D48-B054-F8E9D0A0E6CE}"/>
                </a:ext>
              </a:extLst>
            </p:cNvPr>
            <p:cNvGrpSpPr/>
            <p:nvPr userDrawn="1"/>
          </p:nvGrpSpPr>
          <p:grpSpPr>
            <a:xfrm>
              <a:off x="-1" y="91588"/>
              <a:ext cx="3243533" cy="707886"/>
              <a:chOff x="-1" y="91588"/>
              <a:chExt cx="3243533" cy="70788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8C14364-5068-9943-9A0C-A51F6212919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4E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Graphic 28" descr="Group brainstorm with solid fill">
                <a:extLst>
                  <a:ext uri="{FF2B5EF4-FFF2-40B4-BE49-F238E27FC236}">
                    <a16:creationId xmlns:a16="http://schemas.microsoft.com/office/drawing/2014/main" id="{A2E7F9B5-D221-8744-A882-8587C059FA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1359" y="125491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B4B8AE-6D37-454F-81B9-1B9625C25C0F}"/>
                </a:ext>
              </a:extLst>
            </p:cNvPr>
            <p:cNvSpPr txBox="1"/>
            <p:nvPr userDrawn="1"/>
          </p:nvSpPr>
          <p:spPr>
            <a:xfrm>
              <a:off x="575562" y="433749"/>
              <a:ext cx="275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LET’S WORK TOGETHER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D70CE944-CCCE-ED4B-A796-B5B437E77E88}"/>
              </a:ext>
            </a:extLst>
          </p:cNvPr>
          <p:cNvSpPr txBox="1"/>
          <p:nvPr/>
        </p:nvSpPr>
        <p:spPr>
          <a:xfrm>
            <a:off x="570529" y="19968"/>
            <a:ext cx="2616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Problem #1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8F5A3C9-7AA0-6C49-9893-DFAD0E6B00BB}"/>
              </a:ext>
            </a:extLst>
          </p:cNvPr>
          <p:cNvGrpSpPr/>
          <p:nvPr/>
        </p:nvGrpSpPr>
        <p:grpSpPr>
          <a:xfrm>
            <a:off x="3535798" y="157575"/>
            <a:ext cx="8565641" cy="1177850"/>
            <a:chOff x="2544223" y="4661196"/>
            <a:chExt cx="10607949" cy="1849304"/>
          </a:xfrm>
        </p:grpSpPr>
        <p:sp>
          <p:nvSpPr>
            <p:cNvPr id="85" name="Rounded Rectangular Callout 84">
              <a:extLst>
                <a:ext uri="{FF2B5EF4-FFF2-40B4-BE49-F238E27FC236}">
                  <a16:creationId xmlns:a16="http://schemas.microsoft.com/office/drawing/2014/main" id="{A83B8658-4753-7749-B7FE-B44BA1EB3EC3}"/>
                </a:ext>
              </a:extLst>
            </p:cNvPr>
            <p:cNvSpPr/>
            <p:nvPr/>
          </p:nvSpPr>
          <p:spPr>
            <a:xfrm rot="10800000">
              <a:off x="2544223" y="4661196"/>
              <a:ext cx="10481697" cy="1849304"/>
            </a:xfrm>
            <a:prstGeom prst="wedgeRoundRectCallout">
              <a:avLst>
                <a:gd name="adj1" fmla="val 38645"/>
                <a:gd name="adj2" fmla="val -8235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DAAF9C8-A75B-F649-969F-7DFAFC481B22}"/>
                </a:ext>
              </a:extLst>
            </p:cNvPr>
            <p:cNvSpPr/>
            <p:nvPr/>
          </p:nvSpPr>
          <p:spPr>
            <a:xfrm>
              <a:off x="2656017" y="4823824"/>
              <a:ext cx="10496155" cy="14980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Ms. Jackson’s class went to recess at 2:05. Recess ended at 2:25. How long was recess? 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7A29819-629B-5941-BC74-ABAF1B245E62}"/>
              </a:ext>
            </a:extLst>
          </p:cNvPr>
          <p:cNvGrpSpPr/>
          <p:nvPr/>
        </p:nvGrpSpPr>
        <p:grpSpPr>
          <a:xfrm>
            <a:off x="475890" y="5731296"/>
            <a:ext cx="11240219" cy="457200"/>
            <a:chOff x="475890" y="4902095"/>
            <a:chExt cx="11240219" cy="457200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540BE76D-3A97-3042-9E38-099458BF42CE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B36756B-E6E9-3849-8A75-B438BEB32609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BF4F1D5D-557D-A140-A20F-918F0FE42018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0146CC06-EC3D-FE41-ACCA-98DA7786F750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7D0CD54A-E3E8-B04E-BA89-48241FA939AC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A867BE74-9113-114E-84AE-FC82A12BB9C3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5AFA16AD-CA87-E34F-AF67-87FD0DAFDFB3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9B38A5E7-2CF7-7143-948D-4698009A595E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DC34E8CC-752F-C541-B11F-05F3B76D72C4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4458BF01-B924-F345-82ED-43360349099D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A8E90878-255C-FE44-9E98-D2758D151DF7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F96EEE8C-5A7E-6747-A8D7-422371DDE22F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BF6A1562-B505-E14C-9283-BF12F6ACF217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A78D518E-1E85-B242-B3DA-D7DF6C6768F5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D123E12E-5C84-814B-84AD-D1CB1045E523}"/>
              </a:ext>
            </a:extLst>
          </p:cNvPr>
          <p:cNvSpPr txBox="1"/>
          <p:nvPr/>
        </p:nvSpPr>
        <p:spPr>
          <a:xfrm>
            <a:off x="82746" y="5174747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B8531FC-1A36-DC4B-821E-C00F02C36320}"/>
              </a:ext>
            </a:extLst>
          </p:cNvPr>
          <p:cNvSpPr txBox="1"/>
          <p:nvPr/>
        </p:nvSpPr>
        <p:spPr>
          <a:xfrm>
            <a:off x="10563299" y="5197147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3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832D19-668C-7948-AA7B-83F0D240C704}"/>
              </a:ext>
            </a:extLst>
          </p:cNvPr>
          <p:cNvSpPr txBox="1"/>
          <p:nvPr/>
        </p:nvSpPr>
        <p:spPr>
          <a:xfrm>
            <a:off x="1084761" y="521137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B9FA1B-EBC6-9A49-8AF0-37C0B17849E6}"/>
              </a:ext>
            </a:extLst>
          </p:cNvPr>
          <p:cNvSpPr txBox="1"/>
          <p:nvPr/>
        </p:nvSpPr>
        <p:spPr>
          <a:xfrm>
            <a:off x="1973763" y="521137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:10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F53A13-FE03-3543-A84A-C3D3C4E4024D}"/>
              </a:ext>
            </a:extLst>
          </p:cNvPr>
          <p:cNvSpPr txBox="1"/>
          <p:nvPr/>
        </p:nvSpPr>
        <p:spPr>
          <a:xfrm>
            <a:off x="2827683" y="521379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:15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1F4A08E-69B8-ED4E-AA44-0EC88905F67A}"/>
              </a:ext>
            </a:extLst>
          </p:cNvPr>
          <p:cNvSpPr txBox="1"/>
          <p:nvPr/>
        </p:nvSpPr>
        <p:spPr>
          <a:xfrm>
            <a:off x="3716685" y="521379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:20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EDE5AF-F210-CA45-96BF-413F9608C5EF}"/>
              </a:ext>
            </a:extLst>
          </p:cNvPr>
          <p:cNvSpPr txBox="1"/>
          <p:nvPr/>
        </p:nvSpPr>
        <p:spPr>
          <a:xfrm>
            <a:off x="4609701" y="521193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:25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C13C4B-9385-F648-8330-8DAA26AC8D39}"/>
              </a:ext>
            </a:extLst>
          </p:cNvPr>
          <p:cNvSpPr txBox="1"/>
          <p:nvPr/>
        </p:nvSpPr>
        <p:spPr>
          <a:xfrm>
            <a:off x="5498703" y="521193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:30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340618-588D-6945-966E-0EB6B060596F}"/>
              </a:ext>
            </a:extLst>
          </p:cNvPr>
          <p:cNvSpPr txBox="1"/>
          <p:nvPr/>
        </p:nvSpPr>
        <p:spPr>
          <a:xfrm>
            <a:off x="6352623" y="521435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:35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F1AA042-426B-8345-9F8F-7B1183500D8C}"/>
              </a:ext>
            </a:extLst>
          </p:cNvPr>
          <p:cNvSpPr txBox="1"/>
          <p:nvPr/>
        </p:nvSpPr>
        <p:spPr>
          <a:xfrm>
            <a:off x="7220193" y="521435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:40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682007-E819-7740-B8A0-B08B79A052DB}"/>
              </a:ext>
            </a:extLst>
          </p:cNvPr>
          <p:cNvSpPr txBox="1"/>
          <p:nvPr/>
        </p:nvSpPr>
        <p:spPr>
          <a:xfrm>
            <a:off x="8020249" y="521435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:45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3A68F7E-3432-4D48-B944-DBE1D55AC405}"/>
              </a:ext>
            </a:extLst>
          </p:cNvPr>
          <p:cNvSpPr txBox="1"/>
          <p:nvPr/>
        </p:nvSpPr>
        <p:spPr>
          <a:xfrm>
            <a:off x="8874169" y="5216768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:50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01912A1-BE61-A148-9379-A789C154059F}"/>
              </a:ext>
            </a:extLst>
          </p:cNvPr>
          <p:cNvSpPr txBox="1"/>
          <p:nvPr/>
        </p:nvSpPr>
        <p:spPr>
          <a:xfrm>
            <a:off x="9718589" y="5216768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:55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880DD48-BB3A-A54C-9CE1-807C974F677A}"/>
              </a:ext>
            </a:extLst>
          </p:cNvPr>
          <p:cNvGrpSpPr/>
          <p:nvPr/>
        </p:nvGrpSpPr>
        <p:grpSpPr>
          <a:xfrm>
            <a:off x="1492456" y="2194380"/>
            <a:ext cx="5403841" cy="2051377"/>
            <a:chOff x="6557653" y="410859"/>
            <a:chExt cx="5390215" cy="2387894"/>
          </a:xfrm>
        </p:grpSpPr>
        <p:sp>
          <p:nvSpPr>
            <p:cNvPr id="49" name="Rounded Rectangular Callout 48">
              <a:extLst>
                <a:ext uri="{FF2B5EF4-FFF2-40B4-BE49-F238E27FC236}">
                  <a16:creationId xmlns:a16="http://schemas.microsoft.com/office/drawing/2014/main" id="{41EEF02B-EB1B-CB4E-B129-78E42BF9A99A}"/>
                </a:ext>
              </a:extLst>
            </p:cNvPr>
            <p:cNvSpPr/>
            <p:nvPr/>
          </p:nvSpPr>
          <p:spPr>
            <a:xfrm>
              <a:off x="6557653" y="410859"/>
              <a:ext cx="5268224" cy="2387894"/>
            </a:xfrm>
            <a:prstGeom prst="wedgeRoundRectCallout">
              <a:avLst>
                <a:gd name="adj1" fmla="val -43281"/>
                <a:gd name="adj2" fmla="val 48832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84D6172-A933-E443-8640-DCABA948A629}"/>
                </a:ext>
              </a:extLst>
            </p:cNvPr>
            <p:cNvSpPr txBox="1"/>
            <p:nvPr/>
          </p:nvSpPr>
          <p:spPr>
            <a:xfrm>
              <a:off x="6679644" y="855016"/>
              <a:ext cx="5268224" cy="1253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Label the start and end times on the number line.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016ED96-6961-3A1E-9339-D16589380E44}"/>
              </a:ext>
            </a:extLst>
          </p:cNvPr>
          <p:cNvGrpSpPr/>
          <p:nvPr/>
        </p:nvGrpSpPr>
        <p:grpSpPr>
          <a:xfrm>
            <a:off x="6497444" y="3593777"/>
            <a:ext cx="4580391" cy="1240137"/>
            <a:chOff x="6557654" y="614589"/>
            <a:chExt cx="5292767" cy="1309341"/>
          </a:xfrm>
        </p:grpSpPr>
        <p:sp>
          <p:nvSpPr>
            <p:cNvPr id="53" name="Rounded Rectangular Callout 52">
              <a:extLst>
                <a:ext uri="{FF2B5EF4-FFF2-40B4-BE49-F238E27FC236}">
                  <a16:creationId xmlns:a16="http://schemas.microsoft.com/office/drawing/2014/main" id="{80956A95-0049-57B2-DEE6-A546727CA455}"/>
                </a:ext>
              </a:extLst>
            </p:cNvPr>
            <p:cNvSpPr/>
            <p:nvPr/>
          </p:nvSpPr>
          <p:spPr>
            <a:xfrm>
              <a:off x="6557654" y="614589"/>
              <a:ext cx="5268224" cy="1309341"/>
            </a:xfrm>
            <a:prstGeom prst="wedgeRoundRectCallout">
              <a:avLst>
                <a:gd name="adj1" fmla="val -43281"/>
                <a:gd name="adj2" fmla="val 48832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D976048-1E3F-0083-5EFF-50594D10DF5B}"/>
                </a:ext>
              </a:extLst>
            </p:cNvPr>
            <p:cNvSpPr txBox="1"/>
            <p:nvPr/>
          </p:nvSpPr>
          <p:spPr>
            <a:xfrm>
              <a:off x="6582197" y="755002"/>
              <a:ext cx="5268224" cy="1137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entury Gothic" panose="020B0502020202020204" pitchFamily="34" charset="0"/>
                  <a:ea typeface="HelloAbracadabra" pitchFamily="2" charset="0"/>
                </a:rPr>
                <a:t>Solve in your </a:t>
              </a:r>
            </a:p>
            <a:p>
              <a:pPr algn="ctr"/>
              <a:r>
                <a:rPr lang="en-US" sz="3200" b="1" dirty="0">
                  <a:latin typeface="Century Gothic" panose="020B0502020202020204" pitchFamily="34" charset="0"/>
                  <a:ea typeface="HelloAbracadabra" pitchFamily="2" charset="0"/>
                </a:rPr>
                <a:t>Math Journal</a:t>
              </a:r>
              <a:r>
                <a:rPr lang="en-US" sz="3200" dirty="0">
                  <a:latin typeface="Century Gothic" panose="020B0502020202020204" pitchFamily="34" charset="0"/>
                  <a:ea typeface="HelloAbracadabra" pitchFamily="2" charset="0"/>
                </a:rPr>
                <a:t>.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F111B48-1874-5C4C-B1E1-1F5DD49E5FAA}"/>
              </a:ext>
            </a:extLst>
          </p:cNvPr>
          <p:cNvSpPr txBox="1"/>
          <p:nvPr/>
        </p:nvSpPr>
        <p:spPr>
          <a:xfrm>
            <a:off x="1085090" y="521506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entury Gothic" panose="020B0502020202020204" pitchFamily="34" charset="0"/>
                <a:ea typeface="HelloAbracadabra" pitchFamily="2" charset="0"/>
              </a:rPr>
              <a:t>2:05</a:t>
            </a:r>
            <a:endParaRPr lang="en-US" sz="3600" b="1" baseline="0" dirty="0">
              <a:solidFill>
                <a:srgbClr val="00B05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9083A18-3C01-AB4C-BB3F-C10A03283A89}"/>
              </a:ext>
            </a:extLst>
          </p:cNvPr>
          <p:cNvSpPr txBox="1"/>
          <p:nvPr/>
        </p:nvSpPr>
        <p:spPr>
          <a:xfrm>
            <a:off x="4609343" y="5217487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rPr>
              <a:t>2:25</a:t>
            </a:r>
            <a:endParaRPr lang="en-US" sz="3600" b="1" baseline="0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AF6E429-08C2-DA4B-8A70-BC9D619F32F5}"/>
              </a:ext>
            </a:extLst>
          </p:cNvPr>
          <p:cNvSpPr/>
          <p:nvPr/>
        </p:nvSpPr>
        <p:spPr>
          <a:xfrm>
            <a:off x="1087048" y="6051347"/>
            <a:ext cx="1616826" cy="60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Start Time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D9937C8-4D00-D04C-AFB8-43D51F33BBAA}"/>
              </a:ext>
            </a:extLst>
          </p:cNvPr>
          <p:cNvSpPr/>
          <p:nvPr/>
        </p:nvSpPr>
        <p:spPr>
          <a:xfrm>
            <a:off x="4386399" y="6087001"/>
            <a:ext cx="1616826" cy="60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End Time</a:t>
            </a:r>
          </a:p>
        </p:txBody>
      </p:sp>
    </p:spTree>
    <p:extLst>
      <p:ext uri="{BB962C8B-B14F-4D97-AF65-F5344CB8AC3E}">
        <p14:creationId xmlns:p14="http://schemas.microsoft.com/office/powerpoint/2010/main" val="219139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3B2DC0E-719A-B740-95E4-33D8682ADFED}"/>
              </a:ext>
            </a:extLst>
          </p:cNvPr>
          <p:cNvGrpSpPr/>
          <p:nvPr/>
        </p:nvGrpSpPr>
        <p:grpSpPr>
          <a:xfrm>
            <a:off x="-1" y="91588"/>
            <a:ext cx="3329410" cy="711493"/>
            <a:chOff x="-1" y="91588"/>
            <a:chExt cx="3329410" cy="71149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562FFA0-836A-1D48-B054-F8E9D0A0E6CE}"/>
                </a:ext>
              </a:extLst>
            </p:cNvPr>
            <p:cNvGrpSpPr/>
            <p:nvPr userDrawn="1"/>
          </p:nvGrpSpPr>
          <p:grpSpPr>
            <a:xfrm>
              <a:off x="-1" y="91588"/>
              <a:ext cx="3243533" cy="707886"/>
              <a:chOff x="-1" y="91588"/>
              <a:chExt cx="3243533" cy="70788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8C14364-5068-9943-9A0C-A51F6212919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4E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Graphic 28" descr="Group brainstorm with solid fill">
                <a:extLst>
                  <a:ext uri="{FF2B5EF4-FFF2-40B4-BE49-F238E27FC236}">
                    <a16:creationId xmlns:a16="http://schemas.microsoft.com/office/drawing/2014/main" id="{A2E7F9B5-D221-8744-A882-8587C059FA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1359" y="125491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B4B8AE-6D37-454F-81B9-1B9625C25C0F}"/>
                </a:ext>
              </a:extLst>
            </p:cNvPr>
            <p:cNvSpPr txBox="1"/>
            <p:nvPr userDrawn="1"/>
          </p:nvSpPr>
          <p:spPr>
            <a:xfrm>
              <a:off x="575562" y="433749"/>
              <a:ext cx="275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LET’S WORK TOGETHER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D70CE944-CCCE-ED4B-A796-B5B437E77E88}"/>
              </a:ext>
            </a:extLst>
          </p:cNvPr>
          <p:cNvSpPr txBox="1"/>
          <p:nvPr/>
        </p:nvSpPr>
        <p:spPr>
          <a:xfrm>
            <a:off x="570529" y="19968"/>
            <a:ext cx="2616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Problem #1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8F5A3C9-7AA0-6C49-9893-DFAD0E6B00BB}"/>
              </a:ext>
            </a:extLst>
          </p:cNvPr>
          <p:cNvGrpSpPr/>
          <p:nvPr/>
        </p:nvGrpSpPr>
        <p:grpSpPr>
          <a:xfrm>
            <a:off x="3535798" y="157575"/>
            <a:ext cx="8565641" cy="1177850"/>
            <a:chOff x="2544223" y="4661196"/>
            <a:chExt cx="10607949" cy="1849304"/>
          </a:xfrm>
        </p:grpSpPr>
        <p:sp>
          <p:nvSpPr>
            <p:cNvPr id="85" name="Rounded Rectangular Callout 84">
              <a:extLst>
                <a:ext uri="{FF2B5EF4-FFF2-40B4-BE49-F238E27FC236}">
                  <a16:creationId xmlns:a16="http://schemas.microsoft.com/office/drawing/2014/main" id="{A83B8658-4753-7749-B7FE-B44BA1EB3EC3}"/>
                </a:ext>
              </a:extLst>
            </p:cNvPr>
            <p:cNvSpPr/>
            <p:nvPr/>
          </p:nvSpPr>
          <p:spPr>
            <a:xfrm rot="10800000">
              <a:off x="2544223" y="4661196"/>
              <a:ext cx="10481697" cy="1849304"/>
            </a:xfrm>
            <a:prstGeom prst="wedgeRoundRectCallout">
              <a:avLst>
                <a:gd name="adj1" fmla="val 38645"/>
                <a:gd name="adj2" fmla="val -8235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DAAF9C8-A75B-F649-969F-7DFAFC481B22}"/>
                </a:ext>
              </a:extLst>
            </p:cNvPr>
            <p:cNvSpPr/>
            <p:nvPr/>
          </p:nvSpPr>
          <p:spPr>
            <a:xfrm>
              <a:off x="2656017" y="4823824"/>
              <a:ext cx="10496155" cy="14980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Ms. Jackson’s class went to recess at 2:05. Recess ended at 2:25. How long was recess? 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7A29819-629B-5941-BC74-ABAF1B245E62}"/>
              </a:ext>
            </a:extLst>
          </p:cNvPr>
          <p:cNvGrpSpPr/>
          <p:nvPr/>
        </p:nvGrpSpPr>
        <p:grpSpPr>
          <a:xfrm>
            <a:off x="475890" y="5731296"/>
            <a:ext cx="11240219" cy="457200"/>
            <a:chOff x="475890" y="4902095"/>
            <a:chExt cx="11240219" cy="457200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540BE76D-3A97-3042-9E38-099458BF42CE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B36756B-E6E9-3849-8A75-B438BEB32609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BF4F1D5D-557D-A140-A20F-918F0FE42018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0146CC06-EC3D-FE41-ACCA-98DA7786F750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7D0CD54A-E3E8-B04E-BA89-48241FA939AC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A867BE74-9113-114E-84AE-FC82A12BB9C3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5AFA16AD-CA87-E34F-AF67-87FD0DAFDFB3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9B38A5E7-2CF7-7143-948D-4698009A595E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DC34E8CC-752F-C541-B11F-05F3B76D72C4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4458BF01-B924-F345-82ED-43360349099D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A8E90878-255C-FE44-9E98-D2758D151DF7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F96EEE8C-5A7E-6747-A8D7-422371DDE22F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BF6A1562-B505-E14C-9283-BF12F6ACF217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A78D518E-1E85-B242-B3DA-D7DF6C6768F5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D123E12E-5C84-814B-84AD-D1CB1045E523}"/>
              </a:ext>
            </a:extLst>
          </p:cNvPr>
          <p:cNvSpPr txBox="1"/>
          <p:nvPr/>
        </p:nvSpPr>
        <p:spPr>
          <a:xfrm>
            <a:off x="82746" y="5174747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B8531FC-1A36-DC4B-821E-C00F02C36320}"/>
              </a:ext>
            </a:extLst>
          </p:cNvPr>
          <p:cNvSpPr txBox="1"/>
          <p:nvPr/>
        </p:nvSpPr>
        <p:spPr>
          <a:xfrm>
            <a:off x="10563299" y="5197147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3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832D19-668C-7948-AA7B-83F0D240C704}"/>
              </a:ext>
            </a:extLst>
          </p:cNvPr>
          <p:cNvSpPr txBox="1"/>
          <p:nvPr/>
        </p:nvSpPr>
        <p:spPr>
          <a:xfrm>
            <a:off x="1084761" y="521137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B9FA1B-EBC6-9A49-8AF0-37C0B17849E6}"/>
              </a:ext>
            </a:extLst>
          </p:cNvPr>
          <p:cNvSpPr txBox="1"/>
          <p:nvPr/>
        </p:nvSpPr>
        <p:spPr>
          <a:xfrm>
            <a:off x="1973763" y="521137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:10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F53A13-FE03-3543-A84A-C3D3C4E4024D}"/>
              </a:ext>
            </a:extLst>
          </p:cNvPr>
          <p:cNvSpPr txBox="1"/>
          <p:nvPr/>
        </p:nvSpPr>
        <p:spPr>
          <a:xfrm>
            <a:off x="2827683" y="521379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:15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1F4A08E-69B8-ED4E-AA44-0EC88905F67A}"/>
              </a:ext>
            </a:extLst>
          </p:cNvPr>
          <p:cNvSpPr txBox="1"/>
          <p:nvPr/>
        </p:nvSpPr>
        <p:spPr>
          <a:xfrm>
            <a:off x="3716685" y="521379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:20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EDE5AF-F210-CA45-96BF-413F9608C5EF}"/>
              </a:ext>
            </a:extLst>
          </p:cNvPr>
          <p:cNvSpPr txBox="1"/>
          <p:nvPr/>
        </p:nvSpPr>
        <p:spPr>
          <a:xfrm>
            <a:off x="4609701" y="521193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:25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C13C4B-9385-F648-8330-8DAA26AC8D39}"/>
              </a:ext>
            </a:extLst>
          </p:cNvPr>
          <p:cNvSpPr txBox="1"/>
          <p:nvPr/>
        </p:nvSpPr>
        <p:spPr>
          <a:xfrm>
            <a:off x="5498703" y="521193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:30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340618-588D-6945-966E-0EB6B060596F}"/>
              </a:ext>
            </a:extLst>
          </p:cNvPr>
          <p:cNvSpPr txBox="1"/>
          <p:nvPr/>
        </p:nvSpPr>
        <p:spPr>
          <a:xfrm>
            <a:off x="6352623" y="521435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:35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F1AA042-426B-8345-9F8F-7B1183500D8C}"/>
              </a:ext>
            </a:extLst>
          </p:cNvPr>
          <p:cNvSpPr txBox="1"/>
          <p:nvPr/>
        </p:nvSpPr>
        <p:spPr>
          <a:xfrm>
            <a:off x="7220193" y="521435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:40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682007-E819-7740-B8A0-B08B79A052DB}"/>
              </a:ext>
            </a:extLst>
          </p:cNvPr>
          <p:cNvSpPr txBox="1"/>
          <p:nvPr/>
        </p:nvSpPr>
        <p:spPr>
          <a:xfrm>
            <a:off x="8020249" y="521435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:45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3A68F7E-3432-4D48-B944-DBE1D55AC405}"/>
              </a:ext>
            </a:extLst>
          </p:cNvPr>
          <p:cNvSpPr txBox="1"/>
          <p:nvPr/>
        </p:nvSpPr>
        <p:spPr>
          <a:xfrm>
            <a:off x="8874169" y="5216768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:50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01912A1-BE61-A148-9379-A789C154059F}"/>
              </a:ext>
            </a:extLst>
          </p:cNvPr>
          <p:cNvSpPr txBox="1"/>
          <p:nvPr/>
        </p:nvSpPr>
        <p:spPr>
          <a:xfrm>
            <a:off x="9718589" y="5216768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:55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880DD48-BB3A-A54C-9CE1-807C974F677A}"/>
              </a:ext>
            </a:extLst>
          </p:cNvPr>
          <p:cNvGrpSpPr/>
          <p:nvPr/>
        </p:nvGrpSpPr>
        <p:grpSpPr>
          <a:xfrm>
            <a:off x="6544646" y="1958295"/>
            <a:ext cx="5658999" cy="2070998"/>
            <a:chOff x="6527488" y="85590"/>
            <a:chExt cx="5644729" cy="2410733"/>
          </a:xfrm>
        </p:grpSpPr>
        <p:sp>
          <p:nvSpPr>
            <p:cNvPr id="49" name="Rounded Rectangular Callout 48">
              <a:extLst>
                <a:ext uri="{FF2B5EF4-FFF2-40B4-BE49-F238E27FC236}">
                  <a16:creationId xmlns:a16="http://schemas.microsoft.com/office/drawing/2014/main" id="{41EEF02B-EB1B-CB4E-B129-78E42BF9A99A}"/>
                </a:ext>
              </a:extLst>
            </p:cNvPr>
            <p:cNvSpPr/>
            <p:nvPr/>
          </p:nvSpPr>
          <p:spPr>
            <a:xfrm>
              <a:off x="6527488" y="108430"/>
              <a:ext cx="5268224" cy="2387893"/>
            </a:xfrm>
            <a:prstGeom prst="wedgeRoundRectCallout">
              <a:avLst>
                <a:gd name="adj1" fmla="val -43281"/>
                <a:gd name="adj2" fmla="val 48832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84D6172-A933-E443-8640-DCABA948A629}"/>
                </a:ext>
              </a:extLst>
            </p:cNvPr>
            <p:cNvSpPr txBox="1"/>
            <p:nvPr/>
          </p:nvSpPr>
          <p:spPr>
            <a:xfrm>
              <a:off x="6903993" y="85590"/>
              <a:ext cx="5268224" cy="2400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Can anyone think of another way to jump along the number line? Explain.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59A978B-BF03-0841-BF05-003B764C5D22}"/>
              </a:ext>
            </a:extLst>
          </p:cNvPr>
          <p:cNvSpPr txBox="1"/>
          <p:nvPr/>
        </p:nvSpPr>
        <p:spPr>
          <a:xfrm>
            <a:off x="1085090" y="521506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entury Gothic" panose="020B0502020202020204" pitchFamily="34" charset="0"/>
                <a:ea typeface="HelloAbracadabra" pitchFamily="2" charset="0"/>
              </a:rPr>
              <a:t>2:05</a:t>
            </a:r>
            <a:endParaRPr lang="en-US" sz="3600" b="1" baseline="0" dirty="0">
              <a:solidFill>
                <a:srgbClr val="00B05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CC95863-2827-EC44-BDF2-A99419E23D4D}"/>
              </a:ext>
            </a:extLst>
          </p:cNvPr>
          <p:cNvSpPr txBox="1"/>
          <p:nvPr/>
        </p:nvSpPr>
        <p:spPr>
          <a:xfrm>
            <a:off x="4609343" y="5217487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rPr>
              <a:t>2:25</a:t>
            </a:r>
            <a:endParaRPr lang="en-US" sz="3600" b="1" baseline="0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99AFF71-7B95-AA4C-894C-68173E916C07}"/>
              </a:ext>
            </a:extLst>
          </p:cNvPr>
          <p:cNvGrpSpPr/>
          <p:nvPr/>
        </p:nvGrpSpPr>
        <p:grpSpPr>
          <a:xfrm>
            <a:off x="1740509" y="4475323"/>
            <a:ext cx="1093087" cy="1497937"/>
            <a:chOff x="3429582" y="4461959"/>
            <a:chExt cx="1093087" cy="1497937"/>
          </a:xfrm>
        </p:grpSpPr>
        <p:sp>
          <p:nvSpPr>
            <p:cNvPr id="55" name="Arrow: Circular 23">
              <a:extLst>
                <a:ext uri="{FF2B5EF4-FFF2-40B4-BE49-F238E27FC236}">
                  <a16:creationId xmlns:a16="http://schemas.microsoft.com/office/drawing/2014/main" id="{90F102CF-CE78-E547-8C7E-DEE49E16EE61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1063EAC-721F-4448-9C4D-C6C1AE13532E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EDA10D8-2ED0-9C40-8D92-06CF92EFB14B}"/>
              </a:ext>
            </a:extLst>
          </p:cNvPr>
          <p:cNvGrpSpPr/>
          <p:nvPr/>
        </p:nvGrpSpPr>
        <p:grpSpPr>
          <a:xfrm>
            <a:off x="2577608" y="4472452"/>
            <a:ext cx="1093087" cy="1497937"/>
            <a:chOff x="3429582" y="4461959"/>
            <a:chExt cx="1093087" cy="1497937"/>
          </a:xfrm>
        </p:grpSpPr>
        <p:sp>
          <p:nvSpPr>
            <p:cNvPr id="58" name="Arrow: Circular 23">
              <a:extLst>
                <a:ext uri="{FF2B5EF4-FFF2-40B4-BE49-F238E27FC236}">
                  <a16:creationId xmlns:a16="http://schemas.microsoft.com/office/drawing/2014/main" id="{71374129-00B4-1D45-8F45-CDAE7E5EA97F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637D4F0-8858-3C4B-8CEC-436BA6506DFB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110E5EA-0637-9748-AAAB-C3DD672808DF}"/>
              </a:ext>
            </a:extLst>
          </p:cNvPr>
          <p:cNvGrpSpPr/>
          <p:nvPr/>
        </p:nvGrpSpPr>
        <p:grpSpPr>
          <a:xfrm>
            <a:off x="3417126" y="4475323"/>
            <a:ext cx="1093087" cy="1497937"/>
            <a:chOff x="3429582" y="4461959"/>
            <a:chExt cx="1093087" cy="1497937"/>
          </a:xfrm>
        </p:grpSpPr>
        <p:sp>
          <p:nvSpPr>
            <p:cNvPr id="61" name="Arrow: Circular 23">
              <a:extLst>
                <a:ext uri="{FF2B5EF4-FFF2-40B4-BE49-F238E27FC236}">
                  <a16:creationId xmlns:a16="http://schemas.microsoft.com/office/drawing/2014/main" id="{8623ABE2-A651-BC45-8DC5-99B067DCAC68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64F16BF-2AE4-9B4A-919E-FC6FC479F65C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72C35CB-8AFE-2E46-81E3-64A0881F4C54}"/>
              </a:ext>
            </a:extLst>
          </p:cNvPr>
          <p:cNvGrpSpPr/>
          <p:nvPr/>
        </p:nvGrpSpPr>
        <p:grpSpPr>
          <a:xfrm>
            <a:off x="4282810" y="4475769"/>
            <a:ext cx="1093087" cy="1497937"/>
            <a:chOff x="3429582" y="4461959"/>
            <a:chExt cx="1093087" cy="1497937"/>
          </a:xfrm>
        </p:grpSpPr>
        <p:sp>
          <p:nvSpPr>
            <p:cNvPr id="64" name="Arrow: Circular 23">
              <a:extLst>
                <a:ext uri="{FF2B5EF4-FFF2-40B4-BE49-F238E27FC236}">
                  <a16:creationId xmlns:a16="http://schemas.microsoft.com/office/drawing/2014/main" id="{1B85CE79-D5E5-2A44-8ED6-9287C4316576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AFD2570-9B71-E44F-8EE1-24CE5DB93894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143E497-79C6-064D-B353-5A721D24C3AF}"/>
              </a:ext>
            </a:extLst>
          </p:cNvPr>
          <p:cNvGrpSpPr/>
          <p:nvPr/>
        </p:nvGrpSpPr>
        <p:grpSpPr>
          <a:xfrm>
            <a:off x="365812" y="1977917"/>
            <a:ext cx="5756819" cy="2051377"/>
            <a:chOff x="6502911" y="410859"/>
            <a:chExt cx="5322967" cy="2387894"/>
          </a:xfrm>
        </p:grpSpPr>
        <p:sp>
          <p:nvSpPr>
            <p:cNvPr id="82" name="Rounded Rectangular Callout 81">
              <a:extLst>
                <a:ext uri="{FF2B5EF4-FFF2-40B4-BE49-F238E27FC236}">
                  <a16:creationId xmlns:a16="http://schemas.microsoft.com/office/drawing/2014/main" id="{D156BAD5-C8A8-EF4C-87CD-DE68DDB7CB3C}"/>
                </a:ext>
              </a:extLst>
            </p:cNvPr>
            <p:cNvSpPr/>
            <p:nvPr/>
          </p:nvSpPr>
          <p:spPr>
            <a:xfrm>
              <a:off x="6557654" y="410859"/>
              <a:ext cx="5268224" cy="2387894"/>
            </a:xfrm>
            <a:prstGeom prst="wedgeRoundRectCallout">
              <a:avLst>
                <a:gd name="adj1" fmla="val -43281"/>
                <a:gd name="adj2" fmla="val 48832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44F6360-D1C0-8C42-AC64-045CC2D937BD}"/>
                </a:ext>
              </a:extLst>
            </p:cNvPr>
            <p:cNvSpPr txBox="1"/>
            <p:nvPr/>
          </p:nvSpPr>
          <p:spPr>
            <a:xfrm>
              <a:off x="6502911" y="723357"/>
              <a:ext cx="5268224" cy="644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latin typeface="Century Gothic" panose="020B0502020202020204" pitchFamily="34" charset="0"/>
                  <a:ea typeface="HelloAbracadabra" pitchFamily="2" charset="0"/>
                </a:rPr>
                <a:t>How long was recess?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DC42B727-3F30-2446-81CA-A74EE9454D91}"/>
              </a:ext>
            </a:extLst>
          </p:cNvPr>
          <p:cNvSpPr txBox="1"/>
          <p:nvPr/>
        </p:nvSpPr>
        <p:spPr>
          <a:xfrm>
            <a:off x="396532" y="3034594"/>
            <a:ext cx="56976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entury Gothic" panose="020B0502020202020204" pitchFamily="34" charset="0"/>
                <a:ea typeface="HelloAbracadabra" pitchFamily="2" charset="0"/>
              </a:rPr>
              <a:t>Recess was 20 minutes long.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6F1CEA9-1065-E711-8DA4-04FA72EFA694}"/>
              </a:ext>
            </a:extLst>
          </p:cNvPr>
          <p:cNvSpPr/>
          <p:nvPr/>
        </p:nvSpPr>
        <p:spPr>
          <a:xfrm>
            <a:off x="1087048" y="6051347"/>
            <a:ext cx="1616826" cy="60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Start Time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9140E5D-D8C3-9EB0-1657-6AD1922ABCD8}"/>
              </a:ext>
            </a:extLst>
          </p:cNvPr>
          <p:cNvSpPr/>
          <p:nvPr/>
        </p:nvSpPr>
        <p:spPr>
          <a:xfrm>
            <a:off x="4386399" y="6087001"/>
            <a:ext cx="1616826" cy="60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End Time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DD45F74-7A8E-C245-BB37-6F6F3D3EE0D0}"/>
              </a:ext>
            </a:extLst>
          </p:cNvPr>
          <p:cNvSpPr txBox="1"/>
          <p:nvPr/>
        </p:nvSpPr>
        <p:spPr>
          <a:xfrm>
            <a:off x="1905117" y="5790985"/>
            <a:ext cx="3273552" cy="338554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HelloAbracadabra" pitchFamily="2" charset="0"/>
              </a:rPr>
              <a:t>20 minutes</a:t>
            </a:r>
            <a:endParaRPr lang="en-US" sz="16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4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6BBF5C-B940-3747-B08F-E428FF5E6F67}"/>
              </a:ext>
            </a:extLst>
          </p:cNvPr>
          <p:cNvGrpSpPr/>
          <p:nvPr/>
        </p:nvGrpSpPr>
        <p:grpSpPr>
          <a:xfrm>
            <a:off x="200722" y="960466"/>
            <a:ext cx="11611180" cy="8256245"/>
            <a:chOff x="200722" y="960466"/>
            <a:chExt cx="11611180" cy="825624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027255A-24F1-A643-843F-2F84BC7B52C4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51997">
              <a:off x="2985075" y="960466"/>
              <a:ext cx="8826827" cy="8256245"/>
              <a:chOff x="-665131" y="1319646"/>
              <a:chExt cx="5556742" cy="590266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229C85D-F641-5E47-A4A7-B1B56BC42C63}"/>
                  </a:ext>
                </a:extLst>
              </p:cNvPr>
              <p:cNvSpPr/>
              <p:nvPr userDrawn="1"/>
            </p:nvSpPr>
            <p:spPr>
              <a:xfrm>
                <a:off x="804314" y="1319646"/>
                <a:ext cx="2693730" cy="1347287"/>
              </a:xfrm>
              <a:prstGeom prst="rect">
                <a:avLst/>
              </a:prstGeom>
              <a:solidFill>
                <a:srgbClr val="FFF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 descr="A black and white logo&#10;&#10;Description automatically generated with medium confidence">
                <a:extLst>
                  <a:ext uri="{FF2B5EF4-FFF2-40B4-BE49-F238E27FC236}">
                    <a16:creationId xmlns:a16="http://schemas.microsoft.com/office/drawing/2014/main" id="{6D07F853-0C43-334A-921B-760E1943525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78771">
                <a:off x="-665131" y="1665563"/>
                <a:ext cx="5556742" cy="5556749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F9D4BA-717C-0C46-9F39-CAEA2DB2146E}"/>
                </a:ext>
              </a:extLst>
            </p:cNvPr>
            <p:cNvGrpSpPr/>
            <p:nvPr/>
          </p:nvGrpSpPr>
          <p:grpSpPr>
            <a:xfrm>
              <a:off x="200722" y="960850"/>
              <a:ext cx="11072813" cy="923330"/>
              <a:chOff x="1314447" y="4229741"/>
              <a:chExt cx="11072813" cy="92333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270517C-899D-1A4A-84B6-5CF693789655}"/>
                  </a:ext>
                </a:extLst>
              </p:cNvPr>
              <p:cNvSpPr/>
              <p:nvPr userDrawn="1"/>
            </p:nvSpPr>
            <p:spPr>
              <a:xfrm>
                <a:off x="4416875" y="4830645"/>
                <a:ext cx="7053944" cy="212276"/>
              </a:xfrm>
              <a:prstGeom prst="rect">
                <a:avLst/>
              </a:prstGeom>
              <a:solidFill>
                <a:srgbClr val="00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700B7FA-3C7B-3144-9510-DD630AD63FFA}"/>
                  </a:ext>
                </a:extLst>
              </p:cNvPr>
              <p:cNvSpPr/>
              <p:nvPr/>
            </p:nvSpPr>
            <p:spPr>
              <a:xfrm>
                <a:off x="1314447" y="4229741"/>
                <a:ext cx="1107281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 sz="2100">
                    <a:latin typeface="KG Part of Me"/>
                    <a:ea typeface="KG Part of Me"/>
                    <a:cs typeface="KG Part of Me"/>
                    <a:sym typeface="KG Part of Me"/>
                  </a:defRPr>
                </a:pPr>
                <a:r>
                  <a:rPr lang="en-US" sz="5400" b="1" i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LET’S DO ONE MORE TOGETHER…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5131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3B2DC0E-719A-B740-95E4-33D8682ADFED}"/>
              </a:ext>
            </a:extLst>
          </p:cNvPr>
          <p:cNvGrpSpPr/>
          <p:nvPr/>
        </p:nvGrpSpPr>
        <p:grpSpPr>
          <a:xfrm>
            <a:off x="-1" y="91588"/>
            <a:ext cx="3329410" cy="711493"/>
            <a:chOff x="-1" y="91588"/>
            <a:chExt cx="3329410" cy="71149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562FFA0-836A-1D48-B054-F8E9D0A0E6CE}"/>
                </a:ext>
              </a:extLst>
            </p:cNvPr>
            <p:cNvGrpSpPr/>
            <p:nvPr userDrawn="1"/>
          </p:nvGrpSpPr>
          <p:grpSpPr>
            <a:xfrm>
              <a:off x="-1" y="91588"/>
              <a:ext cx="3243533" cy="707886"/>
              <a:chOff x="-1" y="91588"/>
              <a:chExt cx="3243533" cy="70788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8C14364-5068-9943-9A0C-A51F6212919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4E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Graphic 28" descr="Group brainstorm with solid fill">
                <a:extLst>
                  <a:ext uri="{FF2B5EF4-FFF2-40B4-BE49-F238E27FC236}">
                    <a16:creationId xmlns:a16="http://schemas.microsoft.com/office/drawing/2014/main" id="{A2E7F9B5-D221-8744-A882-8587C059FA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1359" y="125491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B4B8AE-6D37-454F-81B9-1B9625C25C0F}"/>
                </a:ext>
              </a:extLst>
            </p:cNvPr>
            <p:cNvSpPr txBox="1"/>
            <p:nvPr userDrawn="1"/>
          </p:nvSpPr>
          <p:spPr>
            <a:xfrm>
              <a:off x="575562" y="433749"/>
              <a:ext cx="275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LET’S WORK TOGETHER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D70CE944-CCCE-ED4B-A796-B5B437E77E88}"/>
              </a:ext>
            </a:extLst>
          </p:cNvPr>
          <p:cNvSpPr txBox="1"/>
          <p:nvPr/>
        </p:nvSpPr>
        <p:spPr>
          <a:xfrm>
            <a:off x="570529" y="19968"/>
            <a:ext cx="2616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Problem #2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8F5A3C9-7AA0-6C49-9893-DFAD0E6B00BB}"/>
              </a:ext>
            </a:extLst>
          </p:cNvPr>
          <p:cNvGrpSpPr/>
          <p:nvPr/>
        </p:nvGrpSpPr>
        <p:grpSpPr>
          <a:xfrm>
            <a:off x="3440544" y="157563"/>
            <a:ext cx="7033372" cy="1484208"/>
            <a:chOff x="2426589" y="4661184"/>
            <a:chExt cx="8529151" cy="2330309"/>
          </a:xfrm>
        </p:grpSpPr>
        <p:sp>
          <p:nvSpPr>
            <p:cNvPr id="85" name="Rounded Rectangular Callout 84">
              <a:extLst>
                <a:ext uri="{FF2B5EF4-FFF2-40B4-BE49-F238E27FC236}">
                  <a16:creationId xmlns:a16="http://schemas.microsoft.com/office/drawing/2014/main" id="{A83B8658-4753-7749-B7FE-B44BA1EB3EC3}"/>
                </a:ext>
              </a:extLst>
            </p:cNvPr>
            <p:cNvSpPr/>
            <p:nvPr/>
          </p:nvSpPr>
          <p:spPr>
            <a:xfrm rot="10800000">
              <a:off x="2426589" y="4661184"/>
              <a:ext cx="8529110" cy="2330309"/>
            </a:xfrm>
            <a:prstGeom prst="wedgeRoundRectCallout">
              <a:avLst>
                <a:gd name="adj1" fmla="val 38645"/>
                <a:gd name="adj2" fmla="val -8235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DAAF9C8-A75B-F649-969F-7DFAFC481B22}"/>
                </a:ext>
              </a:extLst>
            </p:cNvPr>
            <p:cNvSpPr/>
            <p:nvPr/>
          </p:nvSpPr>
          <p:spPr>
            <a:xfrm>
              <a:off x="2784947" y="4716476"/>
              <a:ext cx="8170793" cy="21745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Chris went to the store at the time on the clock. He got back home at 9:50.  </a:t>
              </a:r>
            </a:p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How long was he gone?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0AF55FC-4497-8248-9643-1225B86FAE90}"/>
              </a:ext>
            </a:extLst>
          </p:cNvPr>
          <p:cNvGrpSpPr/>
          <p:nvPr/>
        </p:nvGrpSpPr>
        <p:grpSpPr>
          <a:xfrm>
            <a:off x="4673522" y="2929470"/>
            <a:ext cx="5389328" cy="1267534"/>
            <a:chOff x="-1519960" y="1787392"/>
            <a:chExt cx="10057532" cy="1118961"/>
          </a:xfrm>
        </p:grpSpPr>
        <p:sp>
          <p:nvSpPr>
            <p:cNvPr id="82" name="Rounded Rectangular Callout 81">
              <a:extLst>
                <a:ext uri="{FF2B5EF4-FFF2-40B4-BE49-F238E27FC236}">
                  <a16:creationId xmlns:a16="http://schemas.microsoft.com/office/drawing/2014/main" id="{86240166-28ED-4846-AD56-43E442046699}"/>
                </a:ext>
              </a:extLst>
            </p:cNvPr>
            <p:cNvSpPr/>
            <p:nvPr/>
          </p:nvSpPr>
          <p:spPr>
            <a:xfrm rot="10800000">
              <a:off x="-1519960" y="1787392"/>
              <a:ext cx="9495692" cy="1118961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7420010-AE89-124F-B688-A8CA788D1EFD}"/>
                </a:ext>
              </a:extLst>
            </p:cNvPr>
            <p:cNvSpPr/>
            <p:nvPr/>
          </p:nvSpPr>
          <p:spPr>
            <a:xfrm>
              <a:off x="-958120" y="1871396"/>
              <a:ext cx="9495692" cy="950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2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3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What time did Chris go to the store?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0D30259-7F8D-C843-9E74-075D228F8F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3" y="1487219"/>
            <a:ext cx="2961733" cy="2943451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3A85C1C6-AD49-5944-AE02-0870878B6F49}"/>
              </a:ext>
            </a:extLst>
          </p:cNvPr>
          <p:cNvGrpSpPr/>
          <p:nvPr/>
        </p:nvGrpSpPr>
        <p:grpSpPr>
          <a:xfrm>
            <a:off x="475890" y="5731296"/>
            <a:ext cx="11240219" cy="457200"/>
            <a:chOff x="475890" y="4902095"/>
            <a:chExt cx="11240219" cy="457200"/>
          </a:xfrm>
        </p:grpSpPr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CB3EE279-D54C-DA4D-B6FD-E662C1E28375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84B2852B-F41F-C84E-9141-C1D1087F1F4C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0B1F3626-18F3-ED4C-A227-A11F5302C4E1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5D8D00E8-F645-9143-A45E-AFA9EB605B59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6ECD995-8B35-F24B-947D-75C59D07FD1D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C8EB1FB5-CF7E-3D42-A80A-8BB776DFB3B8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0C95AA45-6D6C-7B47-9EE2-D855AB2376A4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599477C7-364F-3145-89E1-AD24804E47C7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246CA5C3-4DFB-5F41-9A60-04FAC246ADD8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C1B692D3-7577-5F48-96E8-C803FBBF0537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6A51A208-EBBB-0948-95C3-7815091490C5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FE68411B-EACE-174A-9E55-97A4361D2C61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A6E14A8E-3512-1641-B815-44969073CCA7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1BA7C0C1-9380-C542-A714-6983C099BAF7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81936856-259D-F448-8B81-C87F1386545F}"/>
              </a:ext>
            </a:extLst>
          </p:cNvPr>
          <p:cNvSpPr txBox="1"/>
          <p:nvPr/>
        </p:nvSpPr>
        <p:spPr>
          <a:xfrm>
            <a:off x="378786" y="934947"/>
            <a:ext cx="2485958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Time = 9:10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956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3B2DC0E-719A-B740-95E4-33D8682ADFED}"/>
              </a:ext>
            </a:extLst>
          </p:cNvPr>
          <p:cNvGrpSpPr/>
          <p:nvPr/>
        </p:nvGrpSpPr>
        <p:grpSpPr>
          <a:xfrm>
            <a:off x="-1" y="91588"/>
            <a:ext cx="3329410" cy="711493"/>
            <a:chOff x="-1" y="91588"/>
            <a:chExt cx="3329410" cy="71149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562FFA0-836A-1D48-B054-F8E9D0A0E6CE}"/>
                </a:ext>
              </a:extLst>
            </p:cNvPr>
            <p:cNvGrpSpPr/>
            <p:nvPr userDrawn="1"/>
          </p:nvGrpSpPr>
          <p:grpSpPr>
            <a:xfrm>
              <a:off x="-1" y="91588"/>
              <a:ext cx="3243533" cy="707886"/>
              <a:chOff x="-1" y="91588"/>
              <a:chExt cx="3243533" cy="70788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8C14364-5068-9943-9A0C-A51F6212919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4E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Graphic 28" descr="Group brainstorm with solid fill">
                <a:extLst>
                  <a:ext uri="{FF2B5EF4-FFF2-40B4-BE49-F238E27FC236}">
                    <a16:creationId xmlns:a16="http://schemas.microsoft.com/office/drawing/2014/main" id="{A2E7F9B5-D221-8744-A882-8587C059FA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1359" y="125491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B4B8AE-6D37-454F-81B9-1B9625C25C0F}"/>
                </a:ext>
              </a:extLst>
            </p:cNvPr>
            <p:cNvSpPr txBox="1"/>
            <p:nvPr userDrawn="1"/>
          </p:nvSpPr>
          <p:spPr>
            <a:xfrm>
              <a:off x="575562" y="433749"/>
              <a:ext cx="275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LET’S WORK TOGETHER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D70CE944-CCCE-ED4B-A796-B5B437E77E88}"/>
              </a:ext>
            </a:extLst>
          </p:cNvPr>
          <p:cNvSpPr txBox="1"/>
          <p:nvPr/>
        </p:nvSpPr>
        <p:spPr>
          <a:xfrm>
            <a:off x="570529" y="19968"/>
            <a:ext cx="2616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Problem #2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D30259-7F8D-C843-9E74-075D228F8F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3" y="1487219"/>
            <a:ext cx="2961733" cy="2943451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3A85C1C6-AD49-5944-AE02-0870878B6F49}"/>
              </a:ext>
            </a:extLst>
          </p:cNvPr>
          <p:cNvGrpSpPr/>
          <p:nvPr/>
        </p:nvGrpSpPr>
        <p:grpSpPr>
          <a:xfrm>
            <a:off x="475890" y="5731296"/>
            <a:ext cx="11240219" cy="457200"/>
            <a:chOff x="475890" y="4902095"/>
            <a:chExt cx="11240219" cy="457200"/>
          </a:xfrm>
        </p:grpSpPr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CB3EE279-D54C-DA4D-B6FD-E662C1E28375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84B2852B-F41F-C84E-9141-C1D1087F1F4C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0B1F3626-18F3-ED4C-A227-A11F5302C4E1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5D8D00E8-F645-9143-A45E-AFA9EB605B59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6ECD995-8B35-F24B-947D-75C59D07FD1D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C8EB1FB5-CF7E-3D42-A80A-8BB776DFB3B8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0C95AA45-6D6C-7B47-9EE2-D855AB2376A4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599477C7-364F-3145-89E1-AD24804E47C7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246CA5C3-4DFB-5F41-9A60-04FAC246ADD8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C1B692D3-7577-5F48-96E8-C803FBBF0537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6A51A208-EBBB-0948-95C3-7815091490C5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FE68411B-EACE-174A-9E55-97A4361D2C61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A6E14A8E-3512-1641-B815-44969073CCA7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1BA7C0C1-9380-C542-A714-6983C099BAF7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6E2401E9-C7D3-B945-A15D-FF3F8FA971A0}"/>
              </a:ext>
            </a:extLst>
          </p:cNvPr>
          <p:cNvSpPr txBox="1"/>
          <p:nvPr/>
        </p:nvSpPr>
        <p:spPr>
          <a:xfrm>
            <a:off x="82746" y="5174747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538C179-1E35-474C-B122-E57F585E2A21}"/>
              </a:ext>
            </a:extLst>
          </p:cNvPr>
          <p:cNvSpPr txBox="1"/>
          <p:nvPr/>
        </p:nvSpPr>
        <p:spPr>
          <a:xfrm>
            <a:off x="10563299" y="5197147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10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EA16037-3E5B-CA45-9328-62B6219FBECC}"/>
              </a:ext>
            </a:extLst>
          </p:cNvPr>
          <p:cNvGrpSpPr/>
          <p:nvPr/>
        </p:nvGrpSpPr>
        <p:grpSpPr>
          <a:xfrm>
            <a:off x="3872027" y="3398811"/>
            <a:ext cx="6100152" cy="1304890"/>
            <a:chOff x="-4654764" y="1731557"/>
            <a:chExt cx="11384069" cy="1151938"/>
          </a:xfrm>
        </p:grpSpPr>
        <p:sp>
          <p:nvSpPr>
            <p:cNvPr id="45" name="Rounded Rectangular Callout 44">
              <a:extLst>
                <a:ext uri="{FF2B5EF4-FFF2-40B4-BE49-F238E27FC236}">
                  <a16:creationId xmlns:a16="http://schemas.microsoft.com/office/drawing/2014/main" id="{A5BC35FF-DEA8-7140-B08F-45C9FB9E9914}"/>
                </a:ext>
              </a:extLst>
            </p:cNvPr>
            <p:cNvSpPr/>
            <p:nvPr/>
          </p:nvSpPr>
          <p:spPr>
            <a:xfrm rot="10800000">
              <a:off x="-4654764" y="1731557"/>
              <a:ext cx="10534113" cy="1151938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D769132-8041-8546-80CD-FBC989C959B2}"/>
                </a:ext>
              </a:extLst>
            </p:cNvPr>
            <p:cNvSpPr/>
            <p:nvPr/>
          </p:nvSpPr>
          <p:spPr>
            <a:xfrm>
              <a:off x="-4421524" y="1856607"/>
              <a:ext cx="11150829" cy="950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2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3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Plot the end points on the number line.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59A185A-74B3-BD47-A89D-9F9209D31097}"/>
              </a:ext>
            </a:extLst>
          </p:cNvPr>
          <p:cNvSpPr txBox="1"/>
          <p:nvPr/>
        </p:nvSpPr>
        <p:spPr>
          <a:xfrm>
            <a:off x="378786" y="934947"/>
            <a:ext cx="2485958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Time = 9:10</a:t>
            </a:r>
            <a:endParaRPr lang="en-US" sz="2800" b="1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94B0B46-8217-1A4B-0426-A326AA80750F}"/>
              </a:ext>
            </a:extLst>
          </p:cNvPr>
          <p:cNvGrpSpPr/>
          <p:nvPr/>
        </p:nvGrpSpPr>
        <p:grpSpPr>
          <a:xfrm>
            <a:off x="3440544" y="157563"/>
            <a:ext cx="7033372" cy="1484208"/>
            <a:chOff x="2426589" y="4661184"/>
            <a:chExt cx="8529151" cy="2330309"/>
          </a:xfrm>
        </p:grpSpPr>
        <p:sp>
          <p:nvSpPr>
            <p:cNvPr id="55" name="Rounded Rectangular Callout 54">
              <a:extLst>
                <a:ext uri="{FF2B5EF4-FFF2-40B4-BE49-F238E27FC236}">
                  <a16:creationId xmlns:a16="http://schemas.microsoft.com/office/drawing/2014/main" id="{1076C824-6820-8C65-E489-73AD61412531}"/>
                </a:ext>
              </a:extLst>
            </p:cNvPr>
            <p:cNvSpPr/>
            <p:nvPr/>
          </p:nvSpPr>
          <p:spPr>
            <a:xfrm rot="10800000">
              <a:off x="2426589" y="4661184"/>
              <a:ext cx="8529110" cy="2330309"/>
            </a:xfrm>
            <a:prstGeom prst="wedgeRoundRectCallout">
              <a:avLst>
                <a:gd name="adj1" fmla="val 38645"/>
                <a:gd name="adj2" fmla="val -8235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2CE30A2-5A09-33D2-2D96-BEB0A364B451}"/>
                </a:ext>
              </a:extLst>
            </p:cNvPr>
            <p:cNvSpPr/>
            <p:nvPr/>
          </p:nvSpPr>
          <p:spPr>
            <a:xfrm>
              <a:off x="2784947" y="4716476"/>
              <a:ext cx="8170793" cy="21745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Chris went to the store at the time on the clock. He got back home at 9:50.  </a:t>
              </a:r>
            </a:p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How long was he gone?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660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3B2DC0E-719A-B740-95E4-33D8682ADFED}"/>
              </a:ext>
            </a:extLst>
          </p:cNvPr>
          <p:cNvGrpSpPr/>
          <p:nvPr/>
        </p:nvGrpSpPr>
        <p:grpSpPr>
          <a:xfrm>
            <a:off x="-1" y="91588"/>
            <a:ext cx="3329410" cy="711493"/>
            <a:chOff x="-1" y="91588"/>
            <a:chExt cx="3329410" cy="71149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562FFA0-836A-1D48-B054-F8E9D0A0E6CE}"/>
                </a:ext>
              </a:extLst>
            </p:cNvPr>
            <p:cNvGrpSpPr/>
            <p:nvPr userDrawn="1"/>
          </p:nvGrpSpPr>
          <p:grpSpPr>
            <a:xfrm>
              <a:off x="-1" y="91588"/>
              <a:ext cx="3243533" cy="707886"/>
              <a:chOff x="-1" y="91588"/>
              <a:chExt cx="3243533" cy="70788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8C14364-5068-9943-9A0C-A51F6212919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4E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Graphic 28" descr="Group brainstorm with solid fill">
                <a:extLst>
                  <a:ext uri="{FF2B5EF4-FFF2-40B4-BE49-F238E27FC236}">
                    <a16:creationId xmlns:a16="http://schemas.microsoft.com/office/drawing/2014/main" id="{A2E7F9B5-D221-8744-A882-8587C059FA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1359" y="125491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B4B8AE-6D37-454F-81B9-1B9625C25C0F}"/>
                </a:ext>
              </a:extLst>
            </p:cNvPr>
            <p:cNvSpPr txBox="1"/>
            <p:nvPr userDrawn="1"/>
          </p:nvSpPr>
          <p:spPr>
            <a:xfrm>
              <a:off x="575562" y="433749"/>
              <a:ext cx="275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LET’S WORK TOGETHER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D70CE944-CCCE-ED4B-A796-B5B437E77E88}"/>
              </a:ext>
            </a:extLst>
          </p:cNvPr>
          <p:cNvSpPr txBox="1"/>
          <p:nvPr/>
        </p:nvSpPr>
        <p:spPr>
          <a:xfrm>
            <a:off x="570529" y="19968"/>
            <a:ext cx="2616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Problem #2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D30259-7F8D-C843-9E74-075D228F8F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3" y="1487219"/>
            <a:ext cx="2961733" cy="2943451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3A85C1C6-AD49-5944-AE02-0870878B6F49}"/>
              </a:ext>
            </a:extLst>
          </p:cNvPr>
          <p:cNvGrpSpPr/>
          <p:nvPr/>
        </p:nvGrpSpPr>
        <p:grpSpPr>
          <a:xfrm>
            <a:off x="475890" y="5731296"/>
            <a:ext cx="11240219" cy="457200"/>
            <a:chOff x="475890" y="4902095"/>
            <a:chExt cx="11240219" cy="457200"/>
          </a:xfrm>
        </p:grpSpPr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CB3EE279-D54C-DA4D-B6FD-E662C1E28375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84B2852B-F41F-C84E-9141-C1D1087F1F4C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0B1F3626-18F3-ED4C-A227-A11F5302C4E1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5D8D00E8-F645-9143-A45E-AFA9EB605B59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6ECD995-8B35-F24B-947D-75C59D07FD1D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C8EB1FB5-CF7E-3D42-A80A-8BB776DFB3B8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0C95AA45-6D6C-7B47-9EE2-D855AB2376A4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599477C7-364F-3145-89E1-AD24804E47C7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246CA5C3-4DFB-5F41-9A60-04FAC246ADD8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C1B692D3-7577-5F48-96E8-C803FBBF0537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6A51A208-EBBB-0948-95C3-7815091490C5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FE68411B-EACE-174A-9E55-97A4361D2C61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A6E14A8E-3512-1641-B815-44969073CCA7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1BA7C0C1-9380-C542-A714-6983C099BAF7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6E2401E9-C7D3-B945-A15D-FF3F8FA971A0}"/>
              </a:ext>
            </a:extLst>
          </p:cNvPr>
          <p:cNvSpPr txBox="1"/>
          <p:nvPr/>
        </p:nvSpPr>
        <p:spPr>
          <a:xfrm>
            <a:off x="82746" y="5174747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538C179-1E35-474C-B122-E57F585E2A21}"/>
              </a:ext>
            </a:extLst>
          </p:cNvPr>
          <p:cNvSpPr txBox="1"/>
          <p:nvPr/>
        </p:nvSpPr>
        <p:spPr>
          <a:xfrm>
            <a:off x="10563299" y="5197147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10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1C5AB91-B60C-5248-8A31-0A7B45F18F2B}"/>
              </a:ext>
            </a:extLst>
          </p:cNvPr>
          <p:cNvSpPr txBox="1"/>
          <p:nvPr/>
        </p:nvSpPr>
        <p:spPr>
          <a:xfrm>
            <a:off x="1084761" y="521137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236D18C-978C-A54B-83C0-A77C62F2E711}"/>
              </a:ext>
            </a:extLst>
          </p:cNvPr>
          <p:cNvSpPr txBox="1"/>
          <p:nvPr/>
        </p:nvSpPr>
        <p:spPr>
          <a:xfrm>
            <a:off x="1973763" y="521137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:10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D4FC772-CC37-8A4F-BAD8-DF708662267D}"/>
              </a:ext>
            </a:extLst>
          </p:cNvPr>
          <p:cNvSpPr txBox="1"/>
          <p:nvPr/>
        </p:nvSpPr>
        <p:spPr>
          <a:xfrm>
            <a:off x="2827683" y="521379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:15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503E661-9ABC-524A-81D4-BB5E37D8AF87}"/>
              </a:ext>
            </a:extLst>
          </p:cNvPr>
          <p:cNvSpPr txBox="1"/>
          <p:nvPr/>
        </p:nvSpPr>
        <p:spPr>
          <a:xfrm>
            <a:off x="3716685" y="521379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:20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11983A9-D1BF-F042-B0B8-49C29E7970AD}"/>
              </a:ext>
            </a:extLst>
          </p:cNvPr>
          <p:cNvSpPr txBox="1"/>
          <p:nvPr/>
        </p:nvSpPr>
        <p:spPr>
          <a:xfrm>
            <a:off x="4609701" y="521193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:25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7075A77-D4A8-7B4D-B2AF-54DAB94CCCED}"/>
              </a:ext>
            </a:extLst>
          </p:cNvPr>
          <p:cNvSpPr txBox="1"/>
          <p:nvPr/>
        </p:nvSpPr>
        <p:spPr>
          <a:xfrm>
            <a:off x="5498703" y="521193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:30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58B5149-0B3D-A744-8F09-1D1E050C4848}"/>
              </a:ext>
            </a:extLst>
          </p:cNvPr>
          <p:cNvSpPr txBox="1"/>
          <p:nvPr/>
        </p:nvSpPr>
        <p:spPr>
          <a:xfrm>
            <a:off x="6352623" y="521435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:35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56C7F54-636F-1141-8330-0413BD38703F}"/>
              </a:ext>
            </a:extLst>
          </p:cNvPr>
          <p:cNvSpPr txBox="1"/>
          <p:nvPr/>
        </p:nvSpPr>
        <p:spPr>
          <a:xfrm>
            <a:off x="7220193" y="521435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:40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EF30925-16C5-4740-8C89-8B0E6559FB0C}"/>
              </a:ext>
            </a:extLst>
          </p:cNvPr>
          <p:cNvSpPr txBox="1"/>
          <p:nvPr/>
        </p:nvSpPr>
        <p:spPr>
          <a:xfrm>
            <a:off x="8020249" y="521435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:45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EBFF036-EBA3-624B-BEFC-E452F9F99D17}"/>
              </a:ext>
            </a:extLst>
          </p:cNvPr>
          <p:cNvSpPr txBox="1"/>
          <p:nvPr/>
        </p:nvSpPr>
        <p:spPr>
          <a:xfrm>
            <a:off x="8874169" y="5216768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:50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EB52BB1-8961-664D-A424-54A440A14DE9}"/>
              </a:ext>
            </a:extLst>
          </p:cNvPr>
          <p:cNvSpPr txBox="1"/>
          <p:nvPr/>
        </p:nvSpPr>
        <p:spPr>
          <a:xfrm>
            <a:off x="9718589" y="5216768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:55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EA16037-3E5B-CA45-9328-62B6219FBECC}"/>
              </a:ext>
            </a:extLst>
          </p:cNvPr>
          <p:cNvGrpSpPr/>
          <p:nvPr/>
        </p:nvGrpSpPr>
        <p:grpSpPr>
          <a:xfrm>
            <a:off x="3433985" y="2721468"/>
            <a:ext cx="5151605" cy="949381"/>
            <a:chOff x="-4667043" y="1811627"/>
            <a:chExt cx="9613895" cy="1492742"/>
          </a:xfrm>
        </p:grpSpPr>
        <p:sp>
          <p:nvSpPr>
            <p:cNvPr id="45" name="Rounded Rectangular Callout 44">
              <a:extLst>
                <a:ext uri="{FF2B5EF4-FFF2-40B4-BE49-F238E27FC236}">
                  <a16:creationId xmlns:a16="http://schemas.microsoft.com/office/drawing/2014/main" id="{A5BC35FF-DEA8-7140-B08F-45C9FB9E9914}"/>
                </a:ext>
              </a:extLst>
            </p:cNvPr>
            <p:cNvSpPr/>
            <p:nvPr/>
          </p:nvSpPr>
          <p:spPr>
            <a:xfrm rot="10800000">
              <a:off x="-4667043" y="1811627"/>
              <a:ext cx="9613895" cy="1492742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D769132-8041-8546-80CD-FBC989C959B2}"/>
                </a:ext>
              </a:extLst>
            </p:cNvPr>
            <p:cNvSpPr/>
            <p:nvPr/>
          </p:nvSpPr>
          <p:spPr>
            <a:xfrm>
              <a:off x="-4112033" y="2067153"/>
              <a:ext cx="8976136" cy="919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2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3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Fill in the number line.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59A185A-74B3-BD47-A89D-9F9209D31097}"/>
              </a:ext>
            </a:extLst>
          </p:cNvPr>
          <p:cNvSpPr txBox="1"/>
          <p:nvPr/>
        </p:nvSpPr>
        <p:spPr>
          <a:xfrm>
            <a:off x="378786" y="934947"/>
            <a:ext cx="2485958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Time = 9:10</a:t>
            </a:r>
            <a:endParaRPr lang="en-US" sz="2800" b="1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D124C12-2ADD-6E59-E012-A0FA534F2942}"/>
              </a:ext>
            </a:extLst>
          </p:cNvPr>
          <p:cNvGrpSpPr/>
          <p:nvPr/>
        </p:nvGrpSpPr>
        <p:grpSpPr>
          <a:xfrm>
            <a:off x="7353525" y="3466414"/>
            <a:ext cx="4573309" cy="1240137"/>
            <a:chOff x="6557654" y="614589"/>
            <a:chExt cx="5284584" cy="1309341"/>
          </a:xfrm>
        </p:grpSpPr>
        <p:sp>
          <p:nvSpPr>
            <p:cNvPr id="52" name="Rounded Rectangular Callout 51">
              <a:extLst>
                <a:ext uri="{FF2B5EF4-FFF2-40B4-BE49-F238E27FC236}">
                  <a16:creationId xmlns:a16="http://schemas.microsoft.com/office/drawing/2014/main" id="{74BD3715-75BC-3AEE-FE09-DC39680C0F84}"/>
                </a:ext>
              </a:extLst>
            </p:cNvPr>
            <p:cNvSpPr/>
            <p:nvPr/>
          </p:nvSpPr>
          <p:spPr>
            <a:xfrm>
              <a:off x="6557654" y="614589"/>
              <a:ext cx="5268224" cy="1309341"/>
            </a:xfrm>
            <a:prstGeom prst="wedgeRoundRectCallout">
              <a:avLst>
                <a:gd name="adj1" fmla="val -43281"/>
                <a:gd name="adj2" fmla="val 48832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B0A776D-3EF2-0828-EB94-3AE7523A5124}"/>
                </a:ext>
              </a:extLst>
            </p:cNvPr>
            <p:cNvSpPr txBox="1"/>
            <p:nvPr/>
          </p:nvSpPr>
          <p:spPr>
            <a:xfrm>
              <a:off x="6574014" y="698456"/>
              <a:ext cx="5268224" cy="1137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entury Gothic" panose="020B0502020202020204" pitchFamily="34" charset="0"/>
                  <a:ea typeface="HelloAbracadabra" pitchFamily="2" charset="0"/>
                </a:rPr>
                <a:t>Does your number line look like this?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94B0B46-8217-1A4B-0426-A326AA80750F}"/>
              </a:ext>
            </a:extLst>
          </p:cNvPr>
          <p:cNvGrpSpPr/>
          <p:nvPr/>
        </p:nvGrpSpPr>
        <p:grpSpPr>
          <a:xfrm>
            <a:off x="3440544" y="157563"/>
            <a:ext cx="7033372" cy="1484208"/>
            <a:chOff x="2426589" y="4661184"/>
            <a:chExt cx="8529151" cy="2330309"/>
          </a:xfrm>
        </p:grpSpPr>
        <p:sp>
          <p:nvSpPr>
            <p:cNvPr id="55" name="Rounded Rectangular Callout 54">
              <a:extLst>
                <a:ext uri="{FF2B5EF4-FFF2-40B4-BE49-F238E27FC236}">
                  <a16:creationId xmlns:a16="http://schemas.microsoft.com/office/drawing/2014/main" id="{1076C824-6820-8C65-E489-73AD61412531}"/>
                </a:ext>
              </a:extLst>
            </p:cNvPr>
            <p:cNvSpPr/>
            <p:nvPr/>
          </p:nvSpPr>
          <p:spPr>
            <a:xfrm rot="10800000">
              <a:off x="2426589" y="4661184"/>
              <a:ext cx="8529110" cy="2330309"/>
            </a:xfrm>
            <a:prstGeom prst="wedgeRoundRectCallout">
              <a:avLst>
                <a:gd name="adj1" fmla="val 38645"/>
                <a:gd name="adj2" fmla="val -8235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2CE30A2-5A09-33D2-2D96-BEB0A364B451}"/>
                </a:ext>
              </a:extLst>
            </p:cNvPr>
            <p:cNvSpPr/>
            <p:nvPr/>
          </p:nvSpPr>
          <p:spPr>
            <a:xfrm>
              <a:off x="2784947" y="4716476"/>
              <a:ext cx="8170793" cy="21745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Chris went to the store at the time on the clock. He got back home at 9:50.  </a:t>
              </a:r>
            </a:p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How long was he gone?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316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3B2DC0E-719A-B740-95E4-33D8682ADFED}"/>
              </a:ext>
            </a:extLst>
          </p:cNvPr>
          <p:cNvGrpSpPr/>
          <p:nvPr/>
        </p:nvGrpSpPr>
        <p:grpSpPr>
          <a:xfrm>
            <a:off x="-1" y="91588"/>
            <a:ext cx="3329410" cy="711493"/>
            <a:chOff x="-1" y="91588"/>
            <a:chExt cx="3329410" cy="71149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562FFA0-836A-1D48-B054-F8E9D0A0E6CE}"/>
                </a:ext>
              </a:extLst>
            </p:cNvPr>
            <p:cNvGrpSpPr/>
            <p:nvPr userDrawn="1"/>
          </p:nvGrpSpPr>
          <p:grpSpPr>
            <a:xfrm>
              <a:off x="-1" y="91588"/>
              <a:ext cx="3243533" cy="707886"/>
              <a:chOff x="-1" y="91588"/>
              <a:chExt cx="3243533" cy="70788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8C14364-5068-9943-9A0C-A51F6212919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4E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Graphic 28" descr="Group brainstorm with solid fill">
                <a:extLst>
                  <a:ext uri="{FF2B5EF4-FFF2-40B4-BE49-F238E27FC236}">
                    <a16:creationId xmlns:a16="http://schemas.microsoft.com/office/drawing/2014/main" id="{A2E7F9B5-D221-8744-A882-8587C059FA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1359" y="125491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B4B8AE-6D37-454F-81B9-1B9625C25C0F}"/>
                </a:ext>
              </a:extLst>
            </p:cNvPr>
            <p:cNvSpPr txBox="1"/>
            <p:nvPr userDrawn="1"/>
          </p:nvSpPr>
          <p:spPr>
            <a:xfrm>
              <a:off x="575562" y="433749"/>
              <a:ext cx="275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LET’S WORK TOGETHER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D70CE944-CCCE-ED4B-A796-B5B437E77E88}"/>
              </a:ext>
            </a:extLst>
          </p:cNvPr>
          <p:cNvSpPr txBox="1"/>
          <p:nvPr/>
        </p:nvSpPr>
        <p:spPr>
          <a:xfrm>
            <a:off x="570529" y="19968"/>
            <a:ext cx="2616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Problem #2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D30259-7F8D-C843-9E74-075D228F8F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3" y="1487219"/>
            <a:ext cx="2961733" cy="2943451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3A85C1C6-AD49-5944-AE02-0870878B6F49}"/>
              </a:ext>
            </a:extLst>
          </p:cNvPr>
          <p:cNvGrpSpPr/>
          <p:nvPr/>
        </p:nvGrpSpPr>
        <p:grpSpPr>
          <a:xfrm>
            <a:off x="475890" y="5731296"/>
            <a:ext cx="11240219" cy="457200"/>
            <a:chOff x="475890" y="4902095"/>
            <a:chExt cx="11240219" cy="457200"/>
          </a:xfrm>
        </p:grpSpPr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CB3EE279-D54C-DA4D-B6FD-E662C1E28375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84B2852B-F41F-C84E-9141-C1D1087F1F4C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0B1F3626-18F3-ED4C-A227-A11F5302C4E1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5D8D00E8-F645-9143-A45E-AFA9EB605B59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6ECD995-8B35-F24B-947D-75C59D07FD1D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C8EB1FB5-CF7E-3D42-A80A-8BB776DFB3B8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0C95AA45-6D6C-7B47-9EE2-D855AB2376A4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599477C7-364F-3145-89E1-AD24804E47C7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246CA5C3-4DFB-5F41-9A60-04FAC246ADD8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C1B692D3-7577-5F48-96E8-C803FBBF0537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6A51A208-EBBB-0948-95C3-7815091490C5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FE68411B-EACE-174A-9E55-97A4361D2C61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A6E14A8E-3512-1641-B815-44969073CCA7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1BA7C0C1-9380-C542-A714-6983C099BAF7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6E2401E9-C7D3-B945-A15D-FF3F8FA971A0}"/>
              </a:ext>
            </a:extLst>
          </p:cNvPr>
          <p:cNvSpPr txBox="1"/>
          <p:nvPr/>
        </p:nvSpPr>
        <p:spPr>
          <a:xfrm>
            <a:off x="82746" y="5174747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538C179-1E35-474C-B122-E57F585E2A21}"/>
              </a:ext>
            </a:extLst>
          </p:cNvPr>
          <p:cNvSpPr txBox="1"/>
          <p:nvPr/>
        </p:nvSpPr>
        <p:spPr>
          <a:xfrm>
            <a:off x="10563299" y="5197147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10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1C5AB91-B60C-5248-8A31-0A7B45F18F2B}"/>
              </a:ext>
            </a:extLst>
          </p:cNvPr>
          <p:cNvSpPr txBox="1"/>
          <p:nvPr/>
        </p:nvSpPr>
        <p:spPr>
          <a:xfrm>
            <a:off x="1084761" y="521137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236D18C-978C-A54B-83C0-A77C62F2E711}"/>
              </a:ext>
            </a:extLst>
          </p:cNvPr>
          <p:cNvSpPr txBox="1"/>
          <p:nvPr/>
        </p:nvSpPr>
        <p:spPr>
          <a:xfrm>
            <a:off x="1973763" y="521137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:10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D4FC772-CC37-8A4F-BAD8-DF708662267D}"/>
              </a:ext>
            </a:extLst>
          </p:cNvPr>
          <p:cNvSpPr txBox="1"/>
          <p:nvPr/>
        </p:nvSpPr>
        <p:spPr>
          <a:xfrm>
            <a:off x="2827683" y="521379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:15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503E661-9ABC-524A-81D4-BB5E37D8AF87}"/>
              </a:ext>
            </a:extLst>
          </p:cNvPr>
          <p:cNvSpPr txBox="1"/>
          <p:nvPr/>
        </p:nvSpPr>
        <p:spPr>
          <a:xfrm>
            <a:off x="3716685" y="521379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:20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11983A9-D1BF-F042-B0B8-49C29E7970AD}"/>
              </a:ext>
            </a:extLst>
          </p:cNvPr>
          <p:cNvSpPr txBox="1"/>
          <p:nvPr/>
        </p:nvSpPr>
        <p:spPr>
          <a:xfrm>
            <a:off x="4609701" y="521193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:25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7075A77-D4A8-7B4D-B2AF-54DAB94CCCED}"/>
              </a:ext>
            </a:extLst>
          </p:cNvPr>
          <p:cNvSpPr txBox="1"/>
          <p:nvPr/>
        </p:nvSpPr>
        <p:spPr>
          <a:xfrm>
            <a:off x="5498703" y="521193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:30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58B5149-0B3D-A744-8F09-1D1E050C4848}"/>
              </a:ext>
            </a:extLst>
          </p:cNvPr>
          <p:cNvSpPr txBox="1"/>
          <p:nvPr/>
        </p:nvSpPr>
        <p:spPr>
          <a:xfrm>
            <a:off x="6352623" y="521435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:35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56C7F54-636F-1141-8330-0413BD38703F}"/>
              </a:ext>
            </a:extLst>
          </p:cNvPr>
          <p:cNvSpPr txBox="1"/>
          <p:nvPr/>
        </p:nvSpPr>
        <p:spPr>
          <a:xfrm>
            <a:off x="7220193" y="521435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:40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EF30925-16C5-4740-8C89-8B0E6559FB0C}"/>
              </a:ext>
            </a:extLst>
          </p:cNvPr>
          <p:cNvSpPr txBox="1"/>
          <p:nvPr/>
        </p:nvSpPr>
        <p:spPr>
          <a:xfrm>
            <a:off x="8020249" y="521435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:45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EBFF036-EBA3-624B-BEFC-E452F9F99D17}"/>
              </a:ext>
            </a:extLst>
          </p:cNvPr>
          <p:cNvSpPr txBox="1"/>
          <p:nvPr/>
        </p:nvSpPr>
        <p:spPr>
          <a:xfrm>
            <a:off x="8874169" y="5216768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:50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EB52BB1-8961-664D-A424-54A440A14DE9}"/>
              </a:ext>
            </a:extLst>
          </p:cNvPr>
          <p:cNvSpPr txBox="1"/>
          <p:nvPr/>
        </p:nvSpPr>
        <p:spPr>
          <a:xfrm>
            <a:off x="9718589" y="5216768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:55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EA16037-3E5B-CA45-9328-62B6219FBECC}"/>
              </a:ext>
            </a:extLst>
          </p:cNvPr>
          <p:cNvGrpSpPr/>
          <p:nvPr/>
        </p:nvGrpSpPr>
        <p:grpSpPr>
          <a:xfrm>
            <a:off x="3673353" y="2538874"/>
            <a:ext cx="7635108" cy="1484209"/>
            <a:chOff x="-4667041" y="1620349"/>
            <a:chExt cx="12886843" cy="1310239"/>
          </a:xfrm>
        </p:grpSpPr>
        <p:sp>
          <p:nvSpPr>
            <p:cNvPr id="45" name="Rounded Rectangular Callout 44">
              <a:extLst>
                <a:ext uri="{FF2B5EF4-FFF2-40B4-BE49-F238E27FC236}">
                  <a16:creationId xmlns:a16="http://schemas.microsoft.com/office/drawing/2014/main" id="{A5BC35FF-DEA8-7140-B08F-45C9FB9E9914}"/>
                </a:ext>
              </a:extLst>
            </p:cNvPr>
            <p:cNvSpPr/>
            <p:nvPr/>
          </p:nvSpPr>
          <p:spPr>
            <a:xfrm rot="10800000">
              <a:off x="-4667041" y="1620349"/>
              <a:ext cx="12725363" cy="1310239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D769132-8041-8546-80CD-FBC989C959B2}"/>
                </a:ext>
              </a:extLst>
            </p:cNvPr>
            <p:cNvSpPr/>
            <p:nvPr/>
          </p:nvSpPr>
          <p:spPr>
            <a:xfrm>
              <a:off x="-4505560" y="1746233"/>
              <a:ext cx="12725362" cy="973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2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3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Label the start and end times. </a:t>
              </a:r>
            </a:p>
            <a:p>
              <a:pPr lvl="0">
                <a:spcAft>
                  <a:spcPts val="2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3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Jump along the number line to solve. 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59A185A-74B3-BD47-A89D-9F9209D31097}"/>
              </a:ext>
            </a:extLst>
          </p:cNvPr>
          <p:cNvSpPr txBox="1"/>
          <p:nvPr/>
        </p:nvSpPr>
        <p:spPr>
          <a:xfrm>
            <a:off x="378786" y="934947"/>
            <a:ext cx="2485958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Time = 9:10</a:t>
            </a:r>
            <a:endParaRPr lang="en-US" sz="28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DF532B3-D2CB-C243-A344-75A886698415}"/>
              </a:ext>
            </a:extLst>
          </p:cNvPr>
          <p:cNvSpPr txBox="1"/>
          <p:nvPr/>
        </p:nvSpPr>
        <p:spPr>
          <a:xfrm>
            <a:off x="1973763" y="522121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entury Gothic" panose="020B0502020202020204" pitchFamily="34" charset="0"/>
                <a:ea typeface="HelloAbracadabra" pitchFamily="2" charset="0"/>
              </a:rPr>
              <a:t>9:10</a:t>
            </a:r>
            <a:endParaRPr lang="en-US" sz="3600" b="1" baseline="0" dirty="0">
              <a:solidFill>
                <a:srgbClr val="00B05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1B0CDEB-EC0D-CA44-ACD9-B98B76B2BD16}"/>
              </a:ext>
            </a:extLst>
          </p:cNvPr>
          <p:cNvSpPr txBox="1"/>
          <p:nvPr/>
        </p:nvSpPr>
        <p:spPr>
          <a:xfrm>
            <a:off x="8871431" y="5208076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rPr>
              <a:t>9:50</a:t>
            </a:r>
            <a:endParaRPr lang="en-US" sz="3600" b="1" baseline="0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ABB2C23-BFEA-174E-B918-37CFC4EF3408}"/>
              </a:ext>
            </a:extLst>
          </p:cNvPr>
          <p:cNvGrpSpPr/>
          <p:nvPr/>
        </p:nvGrpSpPr>
        <p:grpSpPr>
          <a:xfrm>
            <a:off x="2580266" y="4475323"/>
            <a:ext cx="1093087" cy="1497937"/>
            <a:chOff x="3429582" y="4461959"/>
            <a:chExt cx="1093087" cy="1497937"/>
          </a:xfrm>
        </p:grpSpPr>
        <p:sp>
          <p:nvSpPr>
            <p:cNvPr id="62" name="Arrow: Circular 23">
              <a:extLst>
                <a:ext uri="{FF2B5EF4-FFF2-40B4-BE49-F238E27FC236}">
                  <a16:creationId xmlns:a16="http://schemas.microsoft.com/office/drawing/2014/main" id="{561030C7-9575-FC43-90E8-F40C65F69974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EC32D2B-B047-5241-A548-B00013F7DE1B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6FAB711-0D9F-224F-913D-599F3662DE9F}"/>
              </a:ext>
            </a:extLst>
          </p:cNvPr>
          <p:cNvGrpSpPr/>
          <p:nvPr/>
        </p:nvGrpSpPr>
        <p:grpSpPr>
          <a:xfrm>
            <a:off x="3440051" y="4467799"/>
            <a:ext cx="1093087" cy="1497937"/>
            <a:chOff x="3429582" y="4461959"/>
            <a:chExt cx="1093087" cy="1497937"/>
          </a:xfrm>
        </p:grpSpPr>
        <p:sp>
          <p:nvSpPr>
            <p:cNvPr id="65" name="Arrow: Circular 23">
              <a:extLst>
                <a:ext uri="{FF2B5EF4-FFF2-40B4-BE49-F238E27FC236}">
                  <a16:creationId xmlns:a16="http://schemas.microsoft.com/office/drawing/2014/main" id="{7A4A6481-DB47-A348-BC68-2CFAB5E8431F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57574B9-FC18-FC4B-B1CD-D59E3D9BE3AF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72B2285-0280-BD47-A8D9-2E2AA299A5AC}"/>
              </a:ext>
            </a:extLst>
          </p:cNvPr>
          <p:cNvGrpSpPr/>
          <p:nvPr/>
        </p:nvGrpSpPr>
        <p:grpSpPr>
          <a:xfrm>
            <a:off x="4262362" y="4475323"/>
            <a:ext cx="1093087" cy="1497937"/>
            <a:chOff x="3429582" y="4461959"/>
            <a:chExt cx="1093087" cy="1497937"/>
          </a:xfrm>
        </p:grpSpPr>
        <p:sp>
          <p:nvSpPr>
            <p:cNvPr id="68" name="Arrow: Circular 23">
              <a:extLst>
                <a:ext uri="{FF2B5EF4-FFF2-40B4-BE49-F238E27FC236}">
                  <a16:creationId xmlns:a16="http://schemas.microsoft.com/office/drawing/2014/main" id="{3C1E501E-4502-AF42-9CF6-6FA11004F3D3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BC59ABE-A5DD-F34F-A032-8C895C568E6E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BC8CB7C-1ED5-4D46-A54F-0B4F25DE0C90}"/>
              </a:ext>
            </a:extLst>
          </p:cNvPr>
          <p:cNvGrpSpPr/>
          <p:nvPr/>
        </p:nvGrpSpPr>
        <p:grpSpPr>
          <a:xfrm>
            <a:off x="5122147" y="4467799"/>
            <a:ext cx="1093087" cy="1497937"/>
            <a:chOff x="3429582" y="4461959"/>
            <a:chExt cx="1093087" cy="1497937"/>
          </a:xfrm>
        </p:grpSpPr>
        <p:sp>
          <p:nvSpPr>
            <p:cNvPr id="71" name="Arrow: Circular 23">
              <a:extLst>
                <a:ext uri="{FF2B5EF4-FFF2-40B4-BE49-F238E27FC236}">
                  <a16:creationId xmlns:a16="http://schemas.microsoft.com/office/drawing/2014/main" id="{2748DBAD-2516-A141-A031-FC5598367729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4E80E9A-95F4-A449-B032-309E0A775FD8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2CB1BFB-9DB4-E043-ACC8-1FC0EB8DE14C}"/>
              </a:ext>
            </a:extLst>
          </p:cNvPr>
          <p:cNvGrpSpPr/>
          <p:nvPr/>
        </p:nvGrpSpPr>
        <p:grpSpPr>
          <a:xfrm>
            <a:off x="5964934" y="4475323"/>
            <a:ext cx="1093087" cy="1497937"/>
            <a:chOff x="3429582" y="4461959"/>
            <a:chExt cx="1093087" cy="1497937"/>
          </a:xfrm>
        </p:grpSpPr>
        <p:sp>
          <p:nvSpPr>
            <p:cNvPr id="79" name="Arrow: Circular 23">
              <a:extLst>
                <a:ext uri="{FF2B5EF4-FFF2-40B4-BE49-F238E27FC236}">
                  <a16:creationId xmlns:a16="http://schemas.microsoft.com/office/drawing/2014/main" id="{AA34369A-D41B-5146-9E0A-D1E167636CC5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787526B-7736-7F49-9572-AED50DF6C37E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CCF2D92-B901-EE42-B58D-1550B303BCF1}"/>
              </a:ext>
            </a:extLst>
          </p:cNvPr>
          <p:cNvGrpSpPr/>
          <p:nvPr/>
        </p:nvGrpSpPr>
        <p:grpSpPr>
          <a:xfrm>
            <a:off x="6824719" y="4467799"/>
            <a:ext cx="1093087" cy="1497937"/>
            <a:chOff x="3429582" y="4461959"/>
            <a:chExt cx="1093087" cy="1497937"/>
          </a:xfrm>
        </p:grpSpPr>
        <p:sp>
          <p:nvSpPr>
            <p:cNvPr id="82" name="Arrow: Circular 23">
              <a:extLst>
                <a:ext uri="{FF2B5EF4-FFF2-40B4-BE49-F238E27FC236}">
                  <a16:creationId xmlns:a16="http://schemas.microsoft.com/office/drawing/2014/main" id="{8B04E8C3-A309-6A46-BCE3-E3740B2896F4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B63D8F8-9B95-CD40-A5ED-A85AF70F7C86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E2B9721-C74D-034E-A841-CFBDC705B871}"/>
              </a:ext>
            </a:extLst>
          </p:cNvPr>
          <p:cNvGrpSpPr/>
          <p:nvPr/>
        </p:nvGrpSpPr>
        <p:grpSpPr>
          <a:xfrm>
            <a:off x="7647030" y="4475323"/>
            <a:ext cx="1093087" cy="1497937"/>
            <a:chOff x="3429582" y="4461959"/>
            <a:chExt cx="1093087" cy="1497937"/>
          </a:xfrm>
        </p:grpSpPr>
        <p:sp>
          <p:nvSpPr>
            <p:cNvPr id="112" name="Arrow: Circular 23">
              <a:extLst>
                <a:ext uri="{FF2B5EF4-FFF2-40B4-BE49-F238E27FC236}">
                  <a16:creationId xmlns:a16="http://schemas.microsoft.com/office/drawing/2014/main" id="{0D5E797E-57A3-CC47-B1F0-BD9797F80F5B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E2646AD-1EBB-5E44-843E-3EAE7C34AC31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6FABF0F-A3A3-B641-9A97-4A1F0699BC4C}"/>
              </a:ext>
            </a:extLst>
          </p:cNvPr>
          <p:cNvGrpSpPr/>
          <p:nvPr/>
        </p:nvGrpSpPr>
        <p:grpSpPr>
          <a:xfrm>
            <a:off x="8506815" y="4467799"/>
            <a:ext cx="1093087" cy="1497937"/>
            <a:chOff x="3429582" y="4461959"/>
            <a:chExt cx="1093087" cy="1497937"/>
          </a:xfrm>
        </p:grpSpPr>
        <p:sp>
          <p:nvSpPr>
            <p:cNvPr id="115" name="Arrow: Circular 23">
              <a:extLst>
                <a:ext uri="{FF2B5EF4-FFF2-40B4-BE49-F238E27FC236}">
                  <a16:creationId xmlns:a16="http://schemas.microsoft.com/office/drawing/2014/main" id="{083465FF-9FD3-1847-A0BB-5B7501DB4D7E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045BAB0-0FDB-E841-BE47-82DB3950E6E0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A944CA21-8CDC-3D9F-F2C1-9884BDBF2776}"/>
              </a:ext>
            </a:extLst>
          </p:cNvPr>
          <p:cNvSpPr/>
          <p:nvPr/>
        </p:nvSpPr>
        <p:spPr>
          <a:xfrm>
            <a:off x="1940968" y="6136234"/>
            <a:ext cx="1616826" cy="60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Start Time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1BAF83C-8F33-92DC-27A9-2406A2CF766C}"/>
              </a:ext>
            </a:extLst>
          </p:cNvPr>
          <p:cNvSpPr/>
          <p:nvPr/>
        </p:nvSpPr>
        <p:spPr>
          <a:xfrm>
            <a:off x="8708496" y="6116771"/>
            <a:ext cx="1616826" cy="60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End Time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6A3C8DC-AC0E-1BE1-6801-061D18595759}"/>
              </a:ext>
            </a:extLst>
          </p:cNvPr>
          <p:cNvGrpSpPr/>
          <p:nvPr/>
        </p:nvGrpSpPr>
        <p:grpSpPr>
          <a:xfrm>
            <a:off x="3440544" y="157563"/>
            <a:ext cx="7033372" cy="1484208"/>
            <a:chOff x="2426589" y="4661184"/>
            <a:chExt cx="8529151" cy="2330309"/>
          </a:xfrm>
        </p:grpSpPr>
        <p:sp>
          <p:nvSpPr>
            <p:cNvPr id="120" name="Rounded Rectangular Callout 119">
              <a:extLst>
                <a:ext uri="{FF2B5EF4-FFF2-40B4-BE49-F238E27FC236}">
                  <a16:creationId xmlns:a16="http://schemas.microsoft.com/office/drawing/2014/main" id="{110EB6D1-FE34-A2CF-BAB9-4C8720FBE9C4}"/>
                </a:ext>
              </a:extLst>
            </p:cNvPr>
            <p:cNvSpPr/>
            <p:nvPr/>
          </p:nvSpPr>
          <p:spPr>
            <a:xfrm rot="10800000">
              <a:off x="2426589" y="4661184"/>
              <a:ext cx="8529110" cy="2330309"/>
            </a:xfrm>
            <a:prstGeom prst="wedgeRoundRectCallout">
              <a:avLst>
                <a:gd name="adj1" fmla="val 38645"/>
                <a:gd name="adj2" fmla="val -8235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BD7059F3-A584-6286-7446-A33DF8022320}"/>
                </a:ext>
              </a:extLst>
            </p:cNvPr>
            <p:cNvSpPr/>
            <p:nvPr/>
          </p:nvSpPr>
          <p:spPr>
            <a:xfrm>
              <a:off x="2784947" y="4716476"/>
              <a:ext cx="8170793" cy="21745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Chris went to the store at the time on the clock. He got back home at 9:50.  </a:t>
              </a:r>
            </a:p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How long was he gone?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563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84" grpId="0"/>
      <p:bldP spid="8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3B2DC0E-719A-B740-95E4-33D8682ADFED}"/>
              </a:ext>
            </a:extLst>
          </p:cNvPr>
          <p:cNvGrpSpPr/>
          <p:nvPr/>
        </p:nvGrpSpPr>
        <p:grpSpPr>
          <a:xfrm>
            <a:off x="-1" y="91588"/>
            <a:ext cx="3329410" cy="711493"/>
            <a:chOff x="-1" y="91588"/>
            <a:chExt cx="3329410" cy="71149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562FFA0-836A-1D48-B054-F8E9D0A0E6CE}"/>
                </a:ext>
              </a:extLst>
            </p:cNvPr>
            <p:cNvGrpSpPr/>
            <p:nvPr userDrawn="1"/>
          </p:nvGrpSpPr>
          <p:grpSpPr>
            <a:xfrm>
              <a:off x="-1" y="91588"/>
              <a:ext cx="3243533" cy="707886"/>
              <a:chOff x="-1" y="91588"/>
              <a:chExt cx="3243533" cy="70788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8C14364-5068-9943-9A0C-A51F6212919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4E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Graphic 28" descr="Group brainstorm with solid fill">
                <a:extLst>
                  <a:ext uri="{FF2B5EF4-FFF2-40B4-BE49-F238E27FC236}">
                    <a16:creationId xmlns:a16="http://schemas.microsoft.com/office/drawing/2014/main" id="{A2E7F9B5-D221-8744-A882-8587C059FA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1359" y="125491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B4B8AE-6D37-454F-81B9-1B9625C25C0F}"/>
                </a:ext>
              </a:extLst>
            </p:cNvPr>
            <p:cNvSpPr txBox="1"/>
            <p:nvPr userDrawn="1"/>
          </p:nvSpPr>
          <p:spPr>
            <a:xfrm>
              <a:off x="575562" y="433749"/>
              <a:ext cx="275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LET’S WORK TOGETHER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D70CE944-CCCE-ED4B-A796-B5B437E77E88}"/>
              </a:ext>
            </a:extLst>
          </p:cNvPr>
          <p:cNvSpPr txBox="1"/>
          <p:nvPr/>
        </p:nvSpPr>
        <p:spPr>
          <a:xfrm>
            <a:off x="570529" y="19968"/>
            <a:ext cx="2616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Problem #2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D30259-7F8D-C843-9E74-075D228F8F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3" y="1487219"/>
            <a:ext cx="2961733" cy="2943451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3A85C1C6-AD49-5944-AE02-0870878B6F49}"/>
              </a:ext>
            </a:extLst>
          </p:cNvPr>
          <p:cNvGrpSpPr/>
          <p:nvPr/>
        </p:nvGrpSpPr>
        <p:grpSpPr>
          <a:xfrm>
            <a:off x="475890" y="5731296"/>
            <a:ext cx="11240219" cy="457200"/>
            <a:chOff x="475890" y="4902095"/>
            <a:chExt cx="11240219" cy="457200"/>
          </a:xfrm>
        </p:grpSpPr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CB3EE279-D54C-DA4D-B6FD-E662C1E28375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84B2852B-F41F-C84E-9141-C1D1087F1F4C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0B1F3626-18F3-ED4C-A227-A11F5302C4E1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5D8D00E8-F645-9143-A45E-AFA9EB605B59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6ECD995-8B35-F24B-947D-75C59D07FD1D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C8EB1FB5-CF7E-3D42-A80A-8BB776DFB3B8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0C95AA45-6D6C-7B47-9EE2-D855AB2376A4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599477C7-364F-3145-89E1-AD24804E47C7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246CA5C3-4DFB-5F41-9A60-04FAC246ADD8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C1B692D3-7577-5F48-96E8-C803FBBF0537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6A51A208-EBBB-0948-95C3-7815091490C5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FE68411B-EACE-174A-9E55-97A4361D2C61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A6E14A8E-3512-1641-B815-44969073CCA7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1BA7C0C1-9380-C542-A714-6983C099BAF7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6E2401E9-C7D3-B945-A15D-FF3F8FA971A0}"/>
              </a:ext>
            </a:extLst>
          </p:cNvPr>
          <p:cNvSpPr txBox="1"/>
          <p:nvPr/>
        </p:nvSpPr>
        <p:spPr>
          <a:xfrm>
            <a:off x="82746" y="5174747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538C179-1E35-474C-B122-E57F585E2A21}"/>
              </a:ext>
            </a:extLst>
          </p:cNvPr>
          <p:cNvSpPr txBox="1"/>
          <p:nvPr/>
        </p:nvSpPr>
        <p:spPr>
          <a:xfrm>
            <a:off x="10563299" y="5197147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10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1C5AB91-B60C-5248-8A31-0A7B45F18F2B}"/>
              </a:ext>
            </a:extLst>
          </p:cNvPr>
          <p:cNvSpPr txBox="1"/>
          <p:nvPr/>
        </p:nvSpPr>
        <p:spPr>
          <a:xfrm>
            <a:off x="1084761" y="521137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236D18C-978C-A54B-83C0-A77C62F2E711}"/>
              </a:ext>
            </a:extLst>
          </p:cNvPr>
          <p:cNvSpPr txBox="1"/>
          <p:nvPr/>
        </p:nvSpPr>
        <p:spPr>
          <a:xfrm>
            <a:off x="1973763" y="521137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:10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D4FC772-CC37-8A4F-BAD8-DF708662267D}"/>
              </a:ext>
            </a:extLst>
          </p:cNvPr>
          <p:cNvSpPr txBox="1"/>
          <p:nvPr/>
        </p:nvSpPr>
        <p:spPr>
          <a:xfrm>
            <a:off x="2827683" y="521379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:15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503E661-9ABC-524A-81D4-BB5E37D8AF87}"/>
              </a:ext>
            </a:extLst>
          </p:cNvPr>
          <p:cNvSpPr txBox="1"/>
          <p:nvPr/>
        </p:nvSpPr>
        <p:spPr>
          <a:xfrm>
            <a:off x="3716685" y="521379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:20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11983A9-D1BF-F042-B0B8-49C29E7970AD}"/>
              </a:ext>
            </a:extLst>
          </p:cNvPr>
          <p:cNvSpPr txBox="1"/>
          <p:nvPr/>
        </p:nvSpPr>
        <p:spPr>
          <a:xfrm>
            <a:off x="4609701" y="521193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:25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7075A77-D4A8-7B4D-B2AF-54DAB94CCCED}"/>
              </a:ext>
            </a:extLst>
          </p:cNvPr>
          <p:cNvSpPr txBox="1"/>
          <p:nvPr/>
        </p:nvSpPr>
        <p:spPr>
          <a:xfrm>
            <a:off x="5498703" y="5211934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:30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58B5149-0B3D-A744-8F09-1D1E050C4848}"/>
              </a:ext>
            </a:extLst>
          </p:cNvPr>
          <p:cNvSpPr txBox="1"/>
          <p:nvPr/>
        </p:nvSpPr>
        <p:spPr>
          <a:xfrm>
            <a:off x="6352623" y="521435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:35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56C7F54-636F-1141-8330-0413BD38703F}"/>
              </a:ext>
            </a:extLst>
          </p:cNvPr>
          <p:cNvSpPr txBox="1"/>
          <p:nvPr/>
        </p:nvSpPr>
        <p:spPr>
          <a:xfrm>
            <a:off x="7220193" y="521435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:40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EF30925-16C5-4740-8C89-8B0E6559FB0C}"/>
              </a:ext>
            </a:extLst>
          </p:cNvPr>
          <p:cNvSpPr txBox="1"/>
          <p:nvPr/>
        </p:nvSpPr>
        <p:spPr>
          <a:xfrm>
            <a:off x="8020249" y="521435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:45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EBFF036-EBA3-624B-BEFC-E452F9F99D17}"/>
              </a:ext>
            </a:extLst>
          </p:cNvPr>
          <p:cNvSpPr txBox="1"/>
          <p:nvPr/>
        </p:nvSpPr>
        <p:spPr>
          <a:xfrm>
            <a:off x="8874169" y="5216768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:50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EB52BB1-8961-664D-A424-54A440A14DE9}"/>
              </a:ext>
            </a:extLst>
          </p:cNvPr>
          <p:cNvSpPr txBox="1"/>
          <p:nvPr/>
        </p:nvSpPr>
        <p:spPr>
          <a:xfrm>
            <a:off x="9718589" y="5216768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:55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EA16037-3E5B-CA45-9328-62B6219FBECC}"/>
              </a:ext>
            </a:extLst>
          </p:cNvPr>
          <p:cNvGrpSpPr/>
          <p:nvPr/>
        </p:nvGrpSpPr>
        <p:grpSpPr>
          <a:xfrm>
            <a:off x="5841618" y="2041192"/>
            <a:ext cx="6020938" cy="967916"/>
            <a:chOff x="-4752450" y="1811629"/>
            <a:chExt cx="11236240" cy="1118961"/>
          </a:xfrm>
        </p:grpSpPr>
        <p:sp>
          <p:nvSpPr>
            <p:cNvPr id="45" name="Rounded Rectangular Callout 44">
              <a:extLst>
                <a:ext uri="{FF2B5EF4-FFF2-40B4-BE49-F238E27FC236}">
                  <a16:creationId xmlns:a16="http://schemas.microsoft.com/office/drawing/2014/main" id="{A5BC35FF-DEA8-7140-B08F-45C9FB9E9914}"/>
                </a:ext>
              </a:extLst>
            </p:cNvPr>
            <p:cNvSpPr/>
            <p:nvPr/>
          </p:nvSpPr>
          <p:spPr>
            <a:xfrm rot="10800000">
              <a:off x="-4667039" y="1811629"/>
              <a:ext cx="11150829" cy="1118961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D769132-8041-8546-80CD-FBC989C959B2}"/>
                </a:ext>
              </a:extLst>
            </p:cNvPr>
            <p:cNvSpPr/>
            <p:nvPr/>
          </p:nvSpPr>
          <p:spPr>
            <a:xfrm>
              <a:off x="-4752450" y="2000052"/>
              <a:ext cx="11150830" cy="516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2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3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How long was Chris gone?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59A185A-74B3-BD47-A89D-9F9209D31097}"/>
              </a:ext>
            </a:extLst>
          </p:cNvPr>
          <p:cNvSpPr txBox="1"/>
          <p:nvPr/>
        </p:nvSpPr>
        <p:spPr>
          <a:xfrm>
            <a:off x="378786" y="934947"/>
            <a:ext cx="2485958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Time = 9:10</a:t>
            </a:r>
            <a:endParaRPr lang="en-US" sz="28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DF532B3-D2CB-C243-A344-75A886698415}"/>
              </a:ext>
            </a:extLst>
          </p:cNvPr>
          <p:cNvSpPr txBox="1"/>
          <p:nvPr/>
        </p:nvSpPr>
        <p:spPr>
          <a:xfrm>
            <a:off x="1973763" y="5221211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2800" b="0" dirty="0">
                <a:solidFill>
                  <a:srgbClr val="00B050"/>
                </a:solidFill>
                <a:latin typeface="Century Gothic" panose="020B0502020202020204" pitchFamily="34" charset="0"/>
                <a:ea typeface="HelloAbracadabra" pitchFamily="2" charset="0"/>
              </a:rPr>
              <a:t>:10</a:t>
            </a:r>
            <a:endParaRPr lang="en-US" sz="3600" b="0" baseline="0" dirty="0">
              <a:solidFill>
                <a:srgbClr val="00B05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1B0CDEB-EC0D-CA44-ACD9-B98B76B2BD16}"/>
              </a:ext>
            </a:extLst>
          </p:cNvPr>
          <p:cNvSpPr txBox="1"/>
          <p:nvPr/>
        </p:nvSpPr>
        <p:spPr>
          <a:xfrm>
            <a:off x="8871431" y="5208076"/>
            <a:ext cx="14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rPr>
              <a:t>9:50</a:t>
            </a:r>
            <a:endParaRPr lang="en-US" sz="3600" b="0" baseline="0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ABB2C23-BFEA-174E-B918-37CFC4EF3408}"/>
              </a:ext>
            </a:extLst>
          </p:cNvPr>
          <p:cNvGrpSpPr/>
          <p:nvPr/>
        </p:nvGrpSpPr>
        <p:grpSpPr>
          <a:xfrm>
            <a:off x="2580266" y="4475323"/>
            <a:ext cx="1093087" cy="1497937"/>
            <a:chOff x="3429582" y="4461959"/>
            <a:chExt cx="1093087" cy="1497937"/>
          </a:xfrm>
        </p:grpSpPr>
        <p:sp>
          <p:nvSpPr>
            <p:cNvPr id="62" name="Arrow: Circular 23">
              <a:extLst>
                <a:ext uri="{FF2B5EF4-FFF2-40B4-BE49-F238E27FC236}">
                  <a16:creationId xmlns:a16="http://schemas.microsoft.com/office/drawing/2014/main" id="{561030C7-9575-FC43-90E8-F40C65F69974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EC32D2B-B047-5241-A548-B00013F7DE1B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6FAB711-0D9F-224F-913D-599F3662DE9F}"/>
              </a:ext>
            </a:extLst>
          </p:cNvPr>
          <p:cNvGrpSpPr/>
          <p:nvPr/>
        </p:nvGrpSpPr>
        <p:grpSpPr>
          <a:xfrm>
            <a:off x="3440051" y="4467799"/>
            <a:ext cx="1093087" cy="1497937"/>
            <a:chOff x="3429582" y="4461959"/>
            <a:chExt cx="1093087" cy="1497937"/>
          </a:xfrm>
        </p:grpSpPr>
        <p:sp>
          <p:nvSpPr>
            <p:cNvPr id="65" name="Arrow: Circular 23">
              <a:extLst>
                <a:ext uri="{FF2B5EF4-FFF2-40B4-BE49-F238E27FC236}">
                  <a16:creationId xmlns:a16="http://schemas.microsoft.com/office/drawing/2014/main" id="{7A4A6481-DB47-A348-BC68-2CFAB5E8431F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57574B9-FC18-FC4B-B1CD-D59E3D9BE3AF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72B2285-0280-BD47-A8D9-2E2AA299A5AC}"/>
              </a:ext>
            </a:extLst>
          </p:cNvPr>
          <p:cNvGrpSpPr/>
          <p:nvPr/>
        </p:nvGrpSpPr>
        <p:grpSpPr>
          <a:xfrm>
            <a:off x="4262362" y="4475323"/>
            <a:ext cx="1093087" cy="1497937"/>
            <a:chOff x="3429582" y="4461959"/>
            <a:chExt cx="1093087" cy="1497937"/>
          </a:xfrm>
        </p:grpSpPr>
        <p:sp>
          <p:nvSpPr>
            <p:cNvPr id="68" name="Arrow: Circular 23">
              <a:extLst>
                <a:ext uri="{FF2B5EF4-FFF2-40B4-BE49-F238E27FC236}">
                  <a16:creationId xmlns:a16="http://schemas.microsoft.com/office/drawing/2014/main" id="{3C1E501E-4502-AF42-9CF6-6FA11004F3D3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BC59ABE-A5DD-F34F-A032-8C895C568E6E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BC8CB7C-1ED5-4D46-A54F-0B4F25DE0C90}"/>
              </a:ext>
            </a:extLst>
          </p:cNvPr>
          <p:cNvGrpSpPr/>
          <p:nvPr/>
        </p:nvGrpSpPr>
        <p:grpSpPr>
          <a:xfrm>
            <a:off x="5122147" y="4467799"/>
            <a:ext cx="1093087" cy="1497937"/>
            <a:chOff x="3429582" y="4461959"/>
            <a:chExt cx="1093087" cy="1497937"/>
          </a:xfrm>
        </p:grpSpPr>
        <p:sp>
          <p:nvSpPr>
            <p:cNvPr id="71" name="Arrow: Circular 23">
              <a:extLst>
                <a:ext uri="{FF2B5EF4-FFF2-40B4-BE49-F238E27FC236}">
                  <a16:creationId xmlns:a16="http://schemas.microsoft.com/office/drawing/2014/main" id="{2748DBAD-2516-A141-A031-FC5598367729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4E80E9A-95F4-A449-B032-309E0A775FD8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2CB1BFB-9DB4-E043-ACC8-1FC0EB8DE14C}"/>
              </a:ext>
            </a:extLst>
          </p:cNvPr>
          <p:cNvGrpSpPr/>
          <p:nvPr/>
        </p:nvGrpSpPr>
        <p:grpSpPr>
          <a:xfrm>
            <a:off x="5964934" y="4475323"/>
            <a:ext cx="1093087" cy="1497937"/>
            <a:chOff x="3429582" y="4461959"/>
            <a:chExt cx="1093087" cy="1497937"/>
          </a:xfrm>
        </p:grpSpPr>
        <p:sp>
          <p:nvSpPr>
            <p:cNvPr id="79" name="Arrow: Circular 23">
              <a:extLst>
                <a:ext uri="{FF2B5EF4-FFF2-40B4-BE49-F238E27FC236}">
                  <a16:creationId xmlns:a16="http://schemas.microsoft.com/office/drawing/2014/main" id="{AA34369A-D41B-5146-9E0A-D1E167636CC5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787526B-7736-7F49-9572-AED50DF6C37E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CCF2D92-B901-EE42-B58D-1550B303BCF1}"/>
              </a:ext>
            </a:extLst>
          </p:cNvPr>
          <p:cNvGrpSpPr/>
          <p:nvPr/>
        </p:nvGrpSpPr>
        <p:grpSpPr>
          <a:xfrm>
            <a:off x="6824719" y="4467799"/>
            <a:ext cx="1093087" cy="1497937"/>
            <a:chOff x="3429582" y="4461959"/>
            <a:chExt cx="1093087" cy="1497937"/>
          </a:xfrm>
        </p:grpSpPr>
        <p:sp>
          <p:nvSpPr>
            <p:cNvPr id="82" name="Arrow: Circular 23">
              <a:extLst>
                <a:ext uri="{FF2B5EF4-FFF2-40B4-BE49-F238E27FC236}">
                  <a16:creationId xmlns:a16="http://schemas.microsoft.com/office/drawing/2014/main" id="{8B04E8C3-A309-6A46-BCE3-E3740B2896F4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B63D8F8-9B95-CD40-A5ED-A85AF70F7C86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E2B9721-C74D-034E-A841-CFBDC705B871}"/>
              </a:ext>
            </a:extLst>
          </p:cNvPr>
          <p:cNvGrpSpPr/>
          <p:nvPr/>
        </p:nvGrpSpPr>
        <p:grpSpPr>
          <a:xfrm>
            <a:off x="7647030" y="4475323"/>
            <a:ext cx="1093087" cy="1497937"/>
            <a:chOff x="3429582" y="4461959"/>
            <a:chExt cx="1093087" cy="1497937"/>
          </a:xfrm>
        </p:grpSpPr>
        <p:sp>
          <p:nvSpPr>
            <p:cNvPr id="112" name="Arrow: Circular 23">
              <a:extLst>
                <a:ext uri="{FF2B5EF4-FFF2-40B4-BE49-F238E27FC236}">
                  <a16:creationId xmlns:a16="http://schemas.microsoft.com/office/drawing/2014/main" id="{0D5E797E-57A3-CC47-B1F0-BD9797F80F5B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E2646AD-1EBB-5E44-843E-3EAE7C34AC31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6FABF0F-A3A3-B641-9A97-4A1F0699BC4C}"/>
              </a:ext>
            </a:extLst>
          </p:cNvPr>
          <p:cNvGrpSpPr/>
          <p:nvPr/>
        </p:nvGrpSpPr>
        <p:grpSpPr>
          <a:xfrm>
            <a:off x="8506815" y="4467799"/>
            <a:ext cx="1093087" cy="1497937"/>
            <a:chOff x="3429582" y="4461959"/>
            <a:chExt cx="1093087" cy="1497937"/>
          </a:xfrm>
        </p:grpSpPr>
        <p:sp>
          <p:nvSpPr>
            <p:cNvPr id="115" name="Arrow: Circular 23">
              <a:extLst>
                <a:ext uri="{FF2B5EF4-FFF2-40B4-BE49-F238E27FC236}">
                  <a16:creationId xmlns:a16="http://schemas.microsoft.com/office/drawing/2014/main" id="{083465FF-9FD3-1847-A0BB-5B7501DB4D7E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045BAB0-0FDB-E841-BE47-82DB3950E6E0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6DFFB1A-4ADB-5641-90E0-C539E2B53A89}"/>
              </a:ext>
            </a:extLst>
          </p:cNvPr>
          <p:cNvGrpSpPr/>
          <p:nvPr/>
        </p:nvGrpSpPr>
        <p:grpSpPr>
          <a:xfrm>
            <a:off x="5887385" y="3273047"/>
            <a:ext cx="6040281" cy="959558"/>
            <a:chOff x="-4788550" y="2083506"/>
            <a:chExt cx="11272338" cy="847084"/>
          </a:xfrm>
        </p:grpSpPr>
        <p:sp>
          <p:nvSpPr>
            <p:cNvPr id="125" name="Rounded Rectangular Callout 124">
              <a:extLst>
                <a:ext uri="{FF2B5EF4-FFF2-40B4-BE49-F238E27FC236}">
                  <a16:creationId xmlns:a16="http://schemas.microsoft.com/office/drawing/2014/main" id="{76FD29AC-E5F3-904D-88A5-4A23230DF600}"/>
                </a:ext>
              </a:extLst>
            </p:cNvPr>
            <p:cNvSpPr/>
            <p:nvPr/>
          </p:nvSpPr>
          <p:spPr>
            <a:xfrm rot="10800000">
              <a:off x="-4667042" y="2083506"/>
              <a:ext cx="11150830" cy="847084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92AF3E16-97B3-294E-9F8A-6079C19AE670}"/>
                </a:ext>
              </a:extLst>
            </p:cNvPr>
            <p:cNvSpPr/>
            <p:nvPr/>
          </p:nvSpPr>
          <p:spPr>
            <a:xfrm>
              <a:off x="-4788550" y="2241277"/>
              <a:ext cx="11150830" cy="516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2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3200" dirty="0">
                  <a:latin typeface="Century Gothic" panose="020B0502020202020204" pitchFamily="34" charset="0"/>
                </a:rPr>
                <a:t>He was gone for 40 minutes.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BF76457-2406-FF8C-B1BF-641C24FC01BE}"/>
              </a:ext>
            </a:extLst>
          </p:cNvPr>
          <p:cNvGrpSpPr/>
          <p:nvPr/>
        </p:nvGrpSpPr>
        <p:grpSpPr>
          <a:xfrm>
            <a:off x="3440544" y="157563"/>
            <a:ext cx="7033372" cy="1484208"/>
            <a:chOff x="2426589" y="4661184"/>
            <a:chExt cx="8529151" cy="2330309"/>
          </a:xfrm>
        </p:grpSpPr>
        <p:sp>
          <p:nvSpPr>
            <p:cNvPr id="85" name="Rounded Rectangular Callout 84">
              <a:extLst>
                <a:ext uri="{FF2B5EF4-FFF2-40B4-BE49-F238E27FC236}">
                  <a16:creationId xmlns:a16="http://schemas.microsoft.com/office/drawing/2014/main" id="{DB942562-1487-2495-63EC-E5CB5207F122}"/>
                </a:ext>
              </a:extLst>
            </p:cNvPr>
            <p:cNvSpPr/>
            <p:nvPr/>
          </p:nvSpPr>
          <p:spPr>
            <a:xfrm rot="10800000">
              <a:off x="2426589" y="4661184"/>
              <a:ext cx="8529110" cy="2330309"/>
            </a:xfrm>
            <a:prstGeom prst="wedgeRoundRectCallout">
              <a:avLst>
                <a:gd name="adj1" fmla="val 38645"/>
                <a:gd name="adj2" fmla="val -8235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3AB5DFA-E127-CF32-0460-ADACB40E7D91}"/>
                </a:ext>
              </a:extLst>
            </p:cNvPr>
            <p:cNvSpPr/>
            <p:nvPr/>
          </p:nvSpPr>
          <p:spPr>
            <a:xfrm>
              <a:off x="2784947" y="4716476"/>
              <a:ext cx="8170793" cy="21745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Chris went to the store at the time on the clock. He got back home at 9:50.  </a:t>
              </a:r>
            </a:p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How long was he gone?</a:t>
              </a:r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43182595-FAF2-FD04-7BA2-59E41FB82E64}"/>
              </a:ext>
            </a:extLst>
          </p:cNvPr>
          <p:cNvSpPr/>
          <p:nvPr/>
        </p:nvSpPr>
        <p:spPr>
          <a:xfrm>
            <a:off x="1940968" y="6136234"/>
            <a:ext cx="1616826" cy="60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Start Time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3672317-C071-ABD5-EC44-E04BD41F211B}"/>
              </a:ext>
            </a:extLst>
          </p:cNvPr>
          <p:cNvSpPr/>
          <p:nvPr/>
        </p:nvSpPr>
        <p:spPr>
          <a:xfrm>
            <a:off x="8708496" y="6116771"/>
            <a:ext cx="1616826" cy="60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End Time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6681B15-B8CB-2B4E-9EB9-59C20AF5FDD2}"/>
              </a:ext>
            </a:extLst>
          </p:cNvPr>
          <p:cNvSpPr txBox="1"/>
          <p:nvPr/>
        </p:nvSpPr>
        <p:spPr>
          <a:xfrm>
            <a:off x="2759882" y="5806373"/>
            <a:ext cx="6656832" cy="307777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HelloAbracadabra" pitchFamily="2" charset="0"/>
              </a:rPr>
              <a:t>40 minutes</a:t>
            </a:r>
            <a:endParaRPr lang="en-US" sz="14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6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9A9771-D7BE-4C42-B927-71AF560135A0}"/>
              </a:ext>
            </a:extLst>
          </p:cNvPr>
          <p:cNvSpPr/>
          <p:nvPr/>
        </p:nvSpPr>
        <p:spPr>
          <a:xfrm>
            <a:off x="2114906" y="248387"/>
            <a:ext cx="8134709" cy="10156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14EE73-BD53-AD4A-B899-83BB841A999E}"/>
              </a:ext>
            </a:extLst>
          </p:cNvPr>
          <p:cNvSpPr/>
          <p:nvPr/>
        </p:nvSpPr>
        <p:spPr>
          <a:xfrm>
            <a:off x="2028645" y="166885"/>
            <a:ext cx="8134709" cy="1015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BB04AB-2F7C-EE47-ACCE-3E762488A700}"/>
              </a:ext>
            </a:extLst>
          </p:cNvPr>
          <p:cNvSpPr txBox="1"/>
          <p:nvPr/>
        </p:nvSpPr>
        <p:spPr>
          <a:xfrm>
            <a:off x="1942385" y="213051"/>
            <a:ext cx="8134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CHECK - 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AA132A-30CA-B84A-A477-429362C2C121}"/>
              </a:ext>
            </a:extLst>
          </p:cNvPr>
          <p:cNvSpPr txBox="1"/>
          <p:nvPr/>
        </p:nvSpPr>
        <p:spPr>
          <a:xfrm>
            <a:off x="370278" y="2290226"/>
            <a:ext cx="11623964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spcAft>
                <a:spcPts val="900"/>
              </a:spcAft>
              <a:buFont typeface="Wingdings" pitchFamily="2" charset="2"/>
              <a:buChar char="q"/>
            </a:pPr>
            <a:r>
              <a:rPr lang="en-US" sz="44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What did you notice?</a:t>
            </a:r>
          </a:p>
          <a:p>
            <a:pPr marL="571500" indent="-571500" algn="l">
              <a:spcAft>
                <a:spcPts val="900"/>
              </a:spcAft>
              <a:buFont typeface="Wingdings" pitchFamily="2" charset="2"/>
              <a:buChar char="q"/>
            </a:pPr>
            <a:r>
              <a:rPr lang="en-US" sz="44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Can you make a connection to anything else you already know? How?</a:t>
            </a:r>
          </a:p>
          <a:p>
            <a:pPr marL="571500" indent="-571500" algn="l">
              <a:spcAft>
                <a:spcPts val="900"/>
              </a:spcAft>
              <a:buFont typeface="Wingdings" pitchFamily="2" charset="2"/>
              <a:buChar char="q"/>
            </a:pPr>
            <a:r>
              <a:rPr lang="en-US" sz="44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Do you have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457856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31E969-7A11-E544-AACF-4DD8E62D3CE9}"/>
              </a:ext>
            </a:extLst>
          </p:cNvPr>
          <p:cNvGrpSpPr>
            <a:grpSpLocks noChangeAspect="1"/>
          </p:cNvGrpSpPr>
          <p:nvPr/>
        </p:nvGrpSpPr>
        <p:grpSpPr>
          <a:xfrm>
            <a:off x="1064788" y="2621465"/>
            <a:ext cx="10062424" cy="1371600"/>
            <a:chOff x="2028645" y="143457"/>
            <a:chExt cx="8220970" cy="11205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D544B23-6705-A74C-B5CF-20F9546CEACF}"/>
                </a:ext>
              </a:extLst>
            </p:cNvPr>
            <p:cNvSpPr/>
            <p:nvPr userDrawn="1"/>
          </p:nvSpPr>
          <p:spPr>
            <a:xfrm>
              <a:off x="2114906" y="248387"/>
              <a:ext cx="8134709" cy="101566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A240AF2-5DB2-5447-AAD9-D19151DDAAD8}"/>
                </a:ext>
              </a:extLst>
            </p:cNvPr>
            <p:cNvSpPr/>
            <p:nvPr userDrawn="1"/>
          </p:nvSpPr>
          <p:spPr>
            <a:xfrm>
              <a:off x="2028645" y="166885"/>
              <a:ext cx="8134709" cy="10156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39D02B1-B35D-0644-959D-914BC7220D67}"/>
                </a:ext>
              </a:extLst>
            </p:cNvPr>
            <p:cNvSpPr txBox="1"/>
            <p:nvPr userDrawn="1"/>
          </p:nvSpPr>
          <p:spPr>
            <a:xfrm>
              <a:off x="2028645" y="143457"/>
              <a:ext cx="8134709" cy="10156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  IT’S YOUR TURN</a:t>
              </a:r>
            </a:p>
          </p:txBody>
        </p:sp>
      </p:grpSp>
      <p:pic>
        <p:nvPicPr>
          <p:cNvPr id="6" name="Graphic 5" descr="Document with solid fill">
            <a:extLst>
              <a:ext uri="{FF2B5EF4-FFF2-40B4-BE49-F238E27FC236}">
                <a16:creationId xmlns:a16="http://schemas.microsoft.com/office/drawing/2014/main" id="{81343187-AF5F-E24E-881D-AC44B1914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0371" y="2664315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7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68F10-413B-3F4F-8D17-D4106FD9D71C}"/>
              </a:ext>
            </a:extLst>
          </p:cNvPr>
          <p:cNvSpPr txBox="1"/>
          <p:nvPr/>
        </p:nvSpPr>
        <p:spPr>
          <a:xfrm>
            <a:off x="-52333" y="1915634"/>
            <a:ext cx="12192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MATH JOURNALS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834200-1FCF-4E4A-82D4-AE8E9BF9242E}"/>
              </a:ext>
            </a:extLst>
          </p:cNvPr>
          <p:cNvSpPr txBox="1"/>
          <p:nvPr/>
        </p:nvSpPr>
        <p:spPr>
          <a:xfrm>
            <a:off x="-194" y="1428187"/>
            <a:ext cx="1219238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Century Gothic" panose="020B0502020202020204" pitchFamily="34" charset="0"/>
                <a:ea typeface="HelloAbracadabra" pitchFamily="2" charset="0"/>
              </a:rPr>
              <a:t>MATH JOURNALS</a:t>
            </a:r>
            <a:r>
              <a:rPr lang="en-US" sz="13800" b="1" dirty="0">
                <a:solidFill>
                  <a:srgbClr val="00B0F0"/>
                </a:solidFill>
                <a:latin typeface="Century Gothic" panose="020B0502020202020204" pitchFamily="34" charset="0"/>
                <a:ea typeface="HelloAbracadabra" pitchFamily="2" charset="0"/>
              </a:rPr>
              <a:t> </a:t>
            </a:r>
            <a:endParaRPr lang="en-US" sz="16600" b="1" dirty="0">
              <a:solidFill>
                <a:srgbClr val="00B0F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E218B5-24CF-364A-A21F-CAF049B2B20E}"/>
              </a:ext>
            </a:extLst>
          </p:cNvPr>
          <p:cNvGrpSpPr>
            <a:grpSpLocks noChangeAspect="1"/>
          </p:cNvGrpSpPr>
          <p:nvPr/>
        </p:nvGrpSpPr>
        <p:grpSpPr>
          <a:xfrm rot="20886559">
            <a:off x="4377604" y="3516245"/>
            <a:ext cx="2926080" cy="2926080"/>
            <a:chOff x="51944" y="281458"/>
            <a:chExt cx="2108704" cy="2108704"/>
          </a:xfrm>
        </p:grpSpPr>
        <p:pic>
          <p:nvPicPr>
            <p:cNvPr id="5" name="Picture 4" descr="A picture containing text, outdoor, sign&#10;&#10;Description automatically generated">
              <a:extLst>
                <a:ext uri="{FF2B5EF4-FFF2-40B4-BE49-F238E27FC236}">
                  <a16:creationId xmlns:a16="http://schemas.microsoft.com/office/drawing/2014/main" id="{7D5D1878-F90D-7442-808A-7FE7D36DD0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4" y="281458"/>
              <a:ext cx="2108704" cy="210870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39F092-AFF4-6C4E-A668-B59CF07A62A2}"/>
                </a:ext>
              </a:extLst>
            </p:cNvPr>
            <p:cNvSpPr/>
            <p:nvPr userDrawn="1"/>
          </p:nvSpPr>
          <p:spPr>
            <a:xfrm>
              <a:off x="1436913" y="824709"/>
              <a:ext cx="209006" cy="533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9714D5D-BD25-C049-A4D5-B8C9AA5380A4}"/>
              </a:ext>
            </a:extLst>
          </p:cNvPr>
          <p:cNvSpPr txBox="1"/>
          <p:nvPr/>
        </p:nvSpPr>
        <p:spPr>
          <a:xfrm>
            <a:off x="192463" y="687159"/>
            <a:ext cx="11702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TAKE OUT YOUR</a:t>
            </a:r>
          </a:p>
        </p:txBody>
      </p:sp>
    </p:spTree>
    <p:extLst>
      <p:ext uri="{BB962C8B-B14F-4D97-AF65-F5344CB8AC3E}">
        <p14:creationId xmlns:p14="http://schemas.microsoft.com/office/powerpoint/2010/main" val="1771904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5608C9-5ED5-B240-BBDD-AC4051541727}"/>
              </a:ext>
            </a:extLst>
          </p:cNvPr>
          <p:cNvGrpSpPr/>
          <p:nvPr/>
        </p:nvGrpSpPr>
        <p:grpSpPr>
          <a:xfrm>
            <a:off x="-812723" y="303882"/>
            <a:ext cx="14483902" cy="6409500"/>
            <a:chOff x="-812723" y="303882"/>
            <a:chExt cx="14483902" cy="6409500"/>
          </a:xfrm>
        </p:grpSpPr>
        <p:pic>
          <p:nvPicPr>
            <p:cNvPr id="3" name="Graphic 2" descr="Clock outline">
              <a:extLst>
                <a:ext uri="{FF2B5EF4-FFF2-40B4-BE49-F238E27FC236}">
                  <a16:creationId xmlns:a16="http://schemas.microsoft.com/office/drawing/2014/main" id="{3E8B1CCD-F561-1E4C-80FA-8F8E35715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95070" y="303882"/>
              <a:ext cx="6276109" cy="6276109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7A2CD96-D2C8-5246-B2A2-F73D5726A3C4}"/>
                </a:ext>
              </a:extLst>
            </p:cNvPr>
            <p:cNvGrpSpPr/>
            <p:nvPr/>
          </p:nvGrpSpPr>
          <p:grpSpPr>
            <a:xfrm>
              <a:off x="168965" y="5158902"/>
              <a:ext cx="1554480" cy="1554480"/>
              <a:chOff x="67285" y="1040325"/>
              <a:chExt cx="1554480" cy="155448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D71CBBA-132F-3F4A-827B-964F52EFF99A}"/>
                  </a:ext>
                </a:extLst>
              </p:cNvPr>
              <p:cNvSpPr/>
              <p:nvPr userDrawn="1"/>
            </p:nvSpPr>
            <p:spPr>
              <a:xfrm rot="21099380">
                <a:off x="594022" y="1376952"/>
                <a:ext cx="538895" cy="87969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 descr="A black and white logo&#10;&#10;Description automatically generated with low confidence">
                <a:extLst>
                  <a:ext uri="{FF2B5EF4-FFF2-40B4-BE49-F238E27FC236}">
                    <a16:creationId xmlns:a16="http://schemas.microsoft.com/office/drawing/2014/main" id="{97EC0FF6-8E15-DD49-BF07-CEE435EE43A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85" y="1040325"/>
                <a:ext cx="1554480" cy="1554480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FC815C3-0A63-4B4B-9027-47476888CE1B}"/>
                </a:ext>
              </a:extLst>
            </p:cNvPr>
            <p:cNvGrpSpPr/>
            <p:nvPr/>
          </p:nvGrpSpPr>
          <p:grpSpPr>
            <a:xfrm>
              <a:off x="2063697" y="5158902"/>
              <a:ext cx="6616477" cy="1025545"/>
              <a:chOff x="2189207" y="5158902"/>
              <a:chExt cx="6616477" cy="1025545"/>
            </a:xfrm>
          </p:grpSpPr>
          <p:sp>
            <p:nvSpPr>
              <p:cNvPr id="10" name="Rounded Rectangular Callout 9">
                <a:extLst>
                  <a:ext uri="{FF2B5EF4-FFF2-40B4-BE49-F238E27FC236}">
                    <a16:creationId xmlns:a16="http://schemas.microsoft.com/office/drawing/2014/main" id="{EA030701-1ADC-7340-AC23-FADD107DB1B9}"/>
                  </a:ext>
                </a:extLst>
              </p:cNvPr>
              <p:cNvSpPr/>
              <p:nvPr userDrawn="1"/>
            </p:nvSpPr>
            <p:spPr>
              <a:xfrm>
                <a:off x="2189207" y="5158902"/>
                <a:ext cx="6616477" cy="1025545"/>
              </a:xfrm>
              <a:prstGeom prst="wedgeRoundRectCallout">
                <a:avLst>
                  <a:gd name="adj1" fmla="val -55293"/>
                  <a:gd name="adj2" fmla="val 37775"/>
                  <a:gd name="adj3" fmla="val 16667"/>
                </a:avLst>
              </a:prstGeom>
              <a:solidFill>
                <a:srgbClr val="FFE6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3D25BF9-4AA0-C84F-80E2-6D467120A629}"/>
                  </a:ext>
                </a:extLst>
              </p:cNvPr>
              <p:cNvSpPr/>
              <p:nvPr userDrawn="1"/>
            </p:nvSpPr>
            <p:spPr>
              <a:xfrm>
                <a:off x="2314717" y="5223028"/>
                <a:ext cx="649096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 sz="2100">
                    <a:latin typeface="KG Part of Me"/>
                    <a:ea typeface="KG Part of Me"/>
                    <a:cs typeface="KG Part of Me"/>
                    <a:sym typeface="KG Part of Me"/>
                  </a:defRPr>
                </a:pPr>
                <a:r>
                  <a:rPr lang="en-US" sz="4800" b="1" dirty="0">
                    <a:latin typeface="Century Gothic" panose="020B0502020202020204" pitchFamily="34" charset="0"/>
                  </a:rPr>
                  <a:t>How did you solve it? </a:t>
                </a:r>
                <a:endParaRPr lang="en-US" sz="4800" b="1" i="0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D9E2B1-6FE9-074E-AFBF-FA22FAE0CF69}"/>
                </a:ext>
              </a:extLst>
            </p:cNvPr>
            <p:cNvSpPr/>
            <p:nvPr/>
          </p:nvSpPr>
          <p:spPr>
            <a:xfrm>
              <a:off x="575071" y="2492551"/>
              <a:ext cx="2296747" cy="362303"/>
            </a:xfrm>
            <a:prstGeom prst="rect">
              <a:avLst/>
            </a:prstGeom>
            <a:solidFill>
              <a:srgbClr val="00F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96DE2D-F247-E04B-8A4F-9382A39C3A3E}"/>
                </a:ext>
              </a:extLst>
            </p:cNvPr>
            <p:cNvSpPr/>
            <p:nvPr/>
          </p:nvSpPr>
          <p:spPr>
            <a:xfrm>
              <a:off x="3183382" y="1413491"/>
              <a:ext cx="2580109" cy="362303"/>
            </a:xfrm>
            <a:prstGeom prst="rect">
              <a:avLst/>
            </a:prstGeom>
            <a:solidFill>
              <a:srgbClr val="00F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BDB036C-FB52-E148-80AB-1B32895638C4}"/>
                </a:ext>
              </a:extLst>
            </p:cNvPr>
            <p:cNvSpPr/>
            <p:nvPr/>
          </p:nvSpPr>
          <p:spPr>
            <a:xfrm>
              <a:off x="-812723" y="1908754"/>
              <a:ext cx="97863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6000" b="1" dirty="0">
                  <a:latin typeface="Century Gothic" panose="020B0502020202020204" pitchFamily="34" charset="0"/>
                </a:rPr>
                <a:t>Check Your Answers </a:t>
              </a:r>
              <a:endParaRPr lang="en-US" sz="6000" b="1" i="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B6233C6-D261-654F-9F26-525367E3243E}"/>
                </a:ext>
              </a:extLst>
            </p:cNvPr>
            <p:cNvSpPr/>
            <p:nvPr/>
          </p:nvSpPr>
          <p:spPr>
            <a:xfrm>
              <a:off x="-579632" y="825831"/>
              <a:ext cx="86337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6000" b="1" dirty="0">
                  <a:latin typeface="Century Gothic" panose="020B0502020202020204" pitchFamily="34" charset="0"/>
                </a:rPr>
                <a:t>Time to Discuss and</a:t>
              </a:r>
              <a:endParaRPr lang="en-US" sz="6000" b="1" i="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752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169B55-7D39-9041-AA38-045E725006EB}"/>
              </a:ext>
            </a:extLst>
          </p:cNvPr>
          <p:cNvGrpSpPr/>
          <p:nvPr/>
        </p:nvGrpSpPr>
        <p:grpSpPr>
          <a:xfrm>
            <a:off x="-1" y="34407"/>
            <a:ext cx="3644298" cy="765067"/>
            <a:chOff x="-1" y="34407"/>
            <a:chExt cx="3644298" cy="7650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0644B6-4FEE-864F-AC91-ACF71791FAED}"/>
                </a:ext>
              </a:extLst>
            </p:cNvPr>
            <p:cNvGrpSpPr/>
            <p:nvPr userDrawn="1"/>
          </p:nvGrpSpPr>
          <p:grpSpPr>
            <a:xfrm>
              <a:off x="-1" y="34407"/>
              <a:ext cx="3243533" cy="765067"/>
              <a:chOff x="-1" y="34407"/>
              <a:chExt cx="3243533" cy="765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3EBB54-E544-D94F-90F6-8841E06C8A1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FA8EBB-44E9-6246-BD4F-E8731B5D1E27}"/>
                  </a:ext>
                </a:extLst>
              </p:cNvPr>
              <p:cNvSpPr txBox="1"/>
              <p:nvPr userDrawn="1"/>
            </p:nvSpPr>
            <p:spPr>
              <a:xfrm>
                <a:off x="618548" y="34407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</a:t>
                </a:r>
                <a:r>
                  <a:rPr lang="en-US" sz="3000" b="1" dirty="0">
                    <a:latin typeface="Century Gothic" panose="020B0502020202020204" pitchFamily="34" charset="0"/>
                    <a:ea typeface="HelloAbracadabra" pitchFamily="2" charset="0"/>
                  </a:rPr>
                  <a:t>1</a:t>
                </a:r>
                <a:endParaRPr lang="en-US" sz="3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endParaRPr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0E773AFF-A0B3-3346-BC83-A7F39AD5BF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281" y="171211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38F24-F069-DB44-852A-565EC6AC6499}"/>
                </a:ext>
              </a:extLst>
            </p:cNvPr>
            <p:cNvSpPr txBox="1"/>
            <p:nvPr userDrawn="1"/>
          </p:nvSpPr>
          <p:spPr>
            <a:xfrm>
              <a:off x="627175" y="430142"/>
              <a:ext cx="301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YOUR TURN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C3868B5-9F35-E246-83E3-FDC742E84F36}"/>
              </a:ext>
            </a:extLst>
          </p:cNvPr>
          <p:cNvSpPr txBox="1"/>
          <p:nvPr/>
        </p:nvSpPr>
        <p:spPr>
          <a:xfrm>
            <a:off x="309504" y="5159135"/>
            <a:ext cx="1460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4:00</a:t>
            </a:r>
            <a:endParaRPr lang="en-US" sz="2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304F3E-A78C-284A-9F26-BA32FE21D260}"/>
              </a:ext>
            </a:extLst>
          </p:cNvPr>
          <p:cNvSpPr txBox="1"/>
          <p:nvPr/>
        </p:nvSpPr>
        <p:spPr>
          <a:xfrm>
            <a:off x="10442504" y="5160616"/>
            <a:ext cx="1460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r>
              <a:rPr lang="en-US" sz="2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059AEA9-1201-6645-9308-D4A40D0B1BA4}"/>
              </a:ext>
            </a:extLst>
          </p:cNvPr>
          <p:cNvSpPr txBox="1"/>
          <p:nvPr/>
        </p:nvSpPr>
        <p:spPr>
          <a:xfrm>
            <a:off x="3243531" y="49796"/>
            <a:ext cx="8887187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3200" b="1" dirty="0">
                <a:latin typeface="Century Gothic" panose="020B0502020202020204" pitchFamily="34" charset="0"/>
              </a:rPr>
              <a:t>Alicia started cooking dinner at the time on the clock. She finished at 4:55 p.m. </a:t>
            </a:r>
          </a:p>
          <a:p>
            <a:pPr>
              <a:spcAft>
                <a:spcPts val="400"/>
              </a:spcAft>
            </a:pPr>
            <a:r>
              <a:rPr lang="en-US" sz="3200" b="1" dirty="0">
                <a:latin typeface="Century Gothic" panose="020B0502020202020204" pitchFamily="34" charset="0"/>
              </a:rPr>
              <a:t>How long did it take Alicia to cook dinner?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1389300-073E-A540-B65A-A8054843D724}"/>
              </a:ext>
            </a:extLst>
          </p:cNvPr>
          <p:cNvSpPr txBox="1"/>
          <p:nvPr/>
        </p:nvSpPr>
        <p:spPr>
          <a:xfrm>
            <a:off x="3073961" y="2595226"/>
            <a:ext cx="29098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Time = ________</a:t>
            </a:r>
            <a:endParaRPr lang="en-US" sz="2800" b="1" dirty="0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4A9EACC7-1A54-C14C-85A9-CE237FB1C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29" y="1381480"/>
            <a:ext cx="2961732" cy="2943450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CE42B16F-B373-DE42-9F23-9B0E87383FA3}"/>
              </a:ext>
            </a:extLst>
          </p:cNvPr>
          <p:cNvGrpSpPr/>
          <p:nvPr/>
        </p:nvGrpSpPr>
        <p:grpSpPr>
          <a:xfrm>
            <a:off x="475890" y="5618054"/>
            <a:ext cx="11240219" cy="457200"/>
            <a:chOff x="475890" y="4902095"/>
            <a:chExt cx="11240219" cy="457200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6740ED27-4614-634E-99B1-0559D81B9EF7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FE761D6F-4460-5041-B032-339A9AB8A435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185DDE51-17F4-0447-87AD-2F22FE6C8BC3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05690A28-139C-B840-9699-FF17EFB6CB5E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9C7A74C2-EF8D-8D47-BAAE-BEB6D3C30582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24C62C67-38CA-694A-89FE-5B234D86BE4D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A3DAF6F1-09AA-E948-AC33-AEA578AD4C0C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3AB62B5F-7F98-2649-9F24-5CA6B0A6B976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A59FB852-9881-DC46-8F5D-C5D14D215D00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7E583BCD-CAFC-E64F-B0CC-37F28B4AB657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85A3EDF7-606E-A044-A4A6-D9EDE0953973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4DFE39E9-F019-9C4A-B542-4F1024475ED8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F3FE9A25-D218-A34C-80A5-7624E64AB05C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7B151AA9-0D9F-9C49-AF86-BB8F06E083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8183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169B55-7D39-9041-AA38-045E725006EB}"/>
              </a:ext>
            </a:extLst>
          </p:cNvPr>
          <p:cNvGrpSpPr/>
          <p:nvPr/>
        </p:nvGrpSpPr>
        <p:grpSpPr>
          <a:xfrm>
            <a:off x="-1" y="34407"/>
            <a:ext cx="3644298" cy="765067"/>
            <a:chOff x="-1" y="34407"/>
            <a:chExt cx="3644298" cy="7650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0644B6-4FEE-864F-AC91-ACF71791FAED}"/>
                </a:ext>
              </a:extLst>
            </p:cNvPr>
            <p:cNvGrpSpPr/>
            <p:nvPr userDrawn="1"/>
          </p:nvGrpSpPr>
          <p:grpSpPr>
            <a:xfrm>
              <a:off x="-1" y="34407"/>
              <a:ext cx="3243533" cy="765067"/>
              <a:chOff x="-1" y="34407"/>
              <a:chExt cx="3243533" cy="765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3EBB54-E544-D94F-90F6-8841E06C8A1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FA8EBB-44E9-6246-BD4F-E8731B5D1E27}"/>
                  </a:ext>
                </a:extLst>
              </p:cNvPr>
              <p:cNvSpPr txBox="1"/>
              <p:nvPr userDrawn="1"/>
            </p:nvSpPr>
            <p:spPr>
              <a:xfrm>
                <a:off x="618548" y="34407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</a:t>
                </a:r>
                <a:r>
                  <a:rPr lang="en-US" sz="3000" b="1" dirty="0">
                    <a:latin typeface="Century Gothic" panose="020B0502020202020204" pitchFamily="34" charset="0"/>
                    <a:ea typeface="HelloAbracadabra" pitchFamily="2" charset="0"/>
                  </a:rPr>
                  <a:t>1</a:t>
                </a:r>
                <a:endParaRPr lang="en-US" sz="3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endParaRPr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0E773AFF-A0B3-3346-BC83-A7F39AD5BF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281" y="171211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38F24-F069-DB44-852A-565EC6AC6499}"/>
                </a:ext>
              </a:extLst>
            </p:cNvPr>
            <p:cNvSpPr txBox="1"/>
            <p:nvPr userDrawn="1"/>
          </p:nvSpPr>
          <p:spPr>
            <a:xfrm>
              <a:off x="627175" y="430142"/>
              <a:ext cx="301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YOUR TURN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77C0FF-7262-D546-85DC-9226E37DB17B}"/>
              </a:ext>
            </a:extLst>
          </p:cNvPr>
          <p:cNvGrpSpPr/>
          <p:nvPr/>
        </p:nvGrpSpPr>
        <p:grpSpPr>
          <a:xfrm>
            <a:off x="475890" y="5618054"/>
            <a:ext cx="11240219" cy="457200"/>
            <a:chOff x="475890" y="4902095"/>
            <a:chExt cx="11240219" cy="4572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AEF9D7D-E19B-D24A-9417-44AB8CF06BA5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5644391-1EE1-B34D-A73A-00BCF113FEA9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EE7A439-FBCE-BD42-9CCF-1218FE35641F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D9496E5-F2E9-6242-BD3A-01B6A878DD62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99E4692-33D7-5149-802E-D866369B3299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9B433E6-45E1-BE4A-A284-D0BB87A901F9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67A9206-2089-3A45-9A0B-C50669CA2021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051F389-50A4-634E-88CA-E94562FC056F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9D261BF-530F-E345-9C5D-5366DB492E5C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4BD15E5-BF84-D445-ADA8-BBE4FDBFD96A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76B0D81-F085-CB40-8405-52E5E551AD72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544B570-23CC-CA46-A802-A4215CCBB605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A7799D4-8D2E-8C45-86AE-6534646D04C5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0FB3CA4-93BB-A842-AB6C-1831446D86DE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C3868B5-9F35-E246-83E3-FDC742E84F36}"/>
              </a:ext>
            </a:extLst>
          </p:cNvPr>
          <p:cNvSpPr txBox="1"/>
          <p:nvPr/>
        </p:nvSpPr>
        <p:spPr>
          <a:xfrm>
            <a:off x="309504" y="5159135"/>
            <a:ext cx="1460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entury Gothic" panose="020B0502020202020204" pitchFamily="34" charset="0"/>
                <a:ea typeface="HelloAbracadabra" pitchFamily="2" charset="0"/>
              </a:rPr>
              <a:t>4</a:t>
            </a:r>
            <a:r>
              <a:rPr lang="en-US" sz="2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304F3E-A78C-284A-9F26-BA32FE21D260}"/>
              </a:ext>
            </a:extLst>
          </p:cNvPr>
          <p:cNvSpPr txBox="1"/>
          <p:nvPr/>
        </p:nvSpPr>
        <p:spPr>
          <a:xfrm>
            <a:off x="10442504" y="5160616"/>
            <a:ext cx="1460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r>
              <a:rPr lang="en-US" sz="2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9DC45D9-DA0C-CC4B-8C63-DE5CAEDAE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29" y="1381480"/>
            <a:ext cx="2961732" cy="294345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61389300-073E-A540-B65A-A8054843D724}"/>
              </a:ext>
            </a:extLst>
          </p:cNvPr>
          <p:cNvSpPr txBox="1"/>
          <p:nvPr/>
        </p:nvSpPr>
        <p:spPr>
          <a:xfrm>
            <a:off x="3073962" y="2595226"/>
            <a:ext cx="24859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Time = 4:25</a:t>
            </a:r>
            <a:endParaRPr lang="en-US" sz="280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FF99EA-8DBD-5C4B-99BC-6F83823073FF}"/>
              </a:ext>
            </a:extLst>
          </p:cNvPr>
          <p:cNvSpPr txBox="1"/>
          <p:nvPr/>
        </p:nvSpPr>
        <p:spPr>
          <a:xfrm>
            <a:off x="1186168" y="5162245"/>
            <a:ext cx="1460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entury Gothic" panose="020B0502020202020204" pitchFamily="34" charset="0"/>
                <a:ea typeface="HelloAbracadabra" pitchFamily="2" charset="0"/>
              </a:rPr>
              <a:t>4</a:t>
            </a:r>
            <a:r>
              <a:rPr lang="en-US" sz="2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:05</a:t>
            </a:r>
            <a:endParaRPr lang="en-US" sz="2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6651BDD-BB61-C840-B6B4-43A08C3623A8}"/>
              </a:ext>
            </a:extLst>
          </p:cNvPr>
          <p:cNvSpPr txBox="1"/>
          <p:nvPr/>
        </p:nvSpPr>
        <p:spPr>
          <a:xfrm>
            <a:off x="2929090" y="5164662"/>
            <a:ext cx="1460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entury Gothic" panose="020B0502020202020204" pitchFamily="34" charset="0"/>
                <a:ea typeface="HelloAbracadabra" pitchFamily="2" charset="0"/>
              </a:rPr>
              <a:t>4</a:t>
            </a:r>
            <a:r>
              <a:rPr lang="en-US" sz="2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:15</a:t>
            </a:r>
            <a:endParaRPr lang="en-US" sz="2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38AC6B1-FDEA-B648-8886-5E337C10BB52}"/>
              </a:ext>
            </a:extLst>
          </p:cNvPr>
          <p:cNvSpPr txBox="1"/>
          <p:nvPr/>
        </p:nvSpPr>
        <p:spPr>
          <a:xfrm>
            <a:off x="3818092" y="5164662"/>
            <a:ext cx="13423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entury Gothic" panose="020B0502020202020204" pitchFamily="34" charset="0"/>
                <a:ea typeface="HelloAbracadabra" pitchFamily="2" charset="0"/>
              </a:rPr>
              <a:t>4</a:t>
            </a:r>
            <a:r>
              <a:rPr lang="en-US" sz="2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:20</a:t>
            </a:r>
            <a:endParaRPr lang="en-US" sz="2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4B9D5B6-5A3E-B54B-A71E-65F6102EECA4}"/>
              </a:ext>
            </a:extLst>
          </p:cNvPr>
          <p:cNvSpPr txBox="1"/>
          <p:nvPr/>
        </p:nvSpPr>
        <p:spPr>
          <a:xfrm>
            <a:off x="4711109" y="5162805"/>
            <a:ext cx="12726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  <a:latin typeface="Century Gothic" panose="020B0502020202020204" pitchFamily="34" charset="0"/>
                <a:ea typeface="HelloAbracadabra" pitchFamily="2" charset="0"/>
              </a:rPr>
              <a:t>4</a:t>
            </a:r>
            <a:r>
              <a:rPr lang="en-US" sz="2600" b="0" dirty="0">
                <a:solidFill>
                  <a:srgbClr val="00B050"/>
                </a:solidFill>
                <a:latin typeface="Century Gothic" panose="020B0502020202020204" pitchFamily="34" charset="0"/>
                <a:ea typeface="HelloAbracadabra" pitchFamily="2" charset="0"/>
              </a:rPr>
              <a:t>:25</a:t>
            </a:r>
            <a:endParaRPr lang="en-US" sz="2600" b="0" baseline="0" dirty="0">
              <a:solidFill>
                <a:srgbClr val="00B05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E988B54-C4F7-6145-8E7D-4EB59437381F}"/>
              </a:ext>
            </a:extLst>
          </p:cNvPr>
          <p:cNvSpPr txBox="1"/>
          <p:nvPr/>
        </p:nvSpPr>
        <p:spPr>
          <a:xfrm>
            <a:off x="5561200" y="5162805"/>
            <a:ext cx="12965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entury Gothic" panose="020B0502020202020204" pitchFamily="34" charset="0"/>
                <a:ea typeface="HelloAbracadabra" pitchFamily="2" charset="0"/>
              </a:rPr>
              <a:t>4</a:t>
            </a:r>
            <a:r>
              <a:rPr lang="en-US" sz="2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:30</a:t>
            </a:r>
            <a:endParaRPr lang="en-US" sz="2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E2EF590-9378-8640-80D9-2867BFECAB6E}"/>
              </a:ext>
            </a:extLst>
          </p:cNvPr>
          <p:cNvSpPr txBox="1"/>
          <p:nvPr/>
        </p:nvSpPr>
        <p:spPr>
          <a:xfrm>
            <a:off x="6408765" y="5165222"/>
            <a:ext cx="12651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entury Gothic" panose="020B0502020202020204" pitchFamily="34" charset="0"/>
                <a:ea typeface="HelloAbracadabra" pitchFamily="2" charset="0"/>
              </a:rPr>
              <a:t>4</a:t>
            </a:r>
            <a:r>
              <a:rPr lang="en-US" sz="2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:35</a:t>
            </a:r>
            <a:endParaRPr lang="en-US" sz="2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97D42BF-44FB-614C-82C4-EAF5DF4668BE}"/>
              </a:ext>
            </a:extLst>
          </p:cNvPr>
          <p:cNvSpPr txBox="1"/>
          <p:nvPr/>
        </p:nvSpPr>
        <p:spPr>
          <a:xfrm>
            <a:off x="7263235" y="5165222"/>
            <a:ext cx="12067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entury Gothic" panose="020B0502020202020204" pitchFamily="34" charset="0"/>
                <a:ea typeface="HelloAbracadabra" pitchFamily="2" charset="0"/>
              </a:rPr>
              <a:t>4</a:t>
            </a:r>
            <a:r>
              <a:rPr lang="en-US" sz="2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:40</a:t>
            </a:r>
            <a:endParaRPr lang="en-US" sz="2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DE6C406-09FE-DC4A-924E-11552CB1AC75}"/>
              </a:ext>
            </a:extLst>
          </p:cNvPr>
          <p:cNvSpPr txBox="1"/>
          <p:nvPr/>
        </p:nvSpPr>
        <p:spPr>
          <a:xfrm>
            <a:off x="9759061" y="5167639"/>
            <a:ext cx="12767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rPr>
              <a:t>4</a:t>
            </a:r>
            <a:r>
              <a:rPr lang="en-US" sz="2600" b="0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rPr>
              <a:t>:55</a:t>
            </a:r>
            <a:endParaRPr lang="en-US" sz="2600" b="0" baseline="0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3ED22A6-8AD4-5545-AE8B-7C653F8F5C9E}"/>
              </a:ext>
            </a:extLst>
          </p:cNvPr>
          <p:cNvSpPr txBox="1"/>
          <p:nvPr/>
        </p:nvSpPr>
        <p:spPr>
          <a:xfrm>
            <a:off x="2051107" y="5172082"/>
            <a:ext cx="1460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entury Gothic" panose="020B0502020202020204" pitchFamily="34" charset="0"/>
                <a:ea typeface="HelloAbracadabra" pitchFamily="2" charset="0"/>
              </a:rPr>
              <a:t>4</a:t>
            </a:r>
            <a:r>
              <a:rPr lang="en-US" sz="2600" b="0" dirty="0">
                <a:latin typeface="Century Gothic" panose="020B0502020202020204" pitchFamily="34" charset="0"/>
                <a:ea typeface="HelloAbracadabra" pitchFamily="2" charset="0"/>
              </a:rPr>
              <a:t>:10</a:t>
            </a:r>
            <a:endParaRPr lang="en-US" sz="26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B579DA5-C4F9-5342-A411-D1C56F6BD3CC}"/>
              </a:ext>
            </a:extLst>
          </p:cNvPr>
          <p:cNvSpPr txBox="1"/>
          <p:nvPr/>
        </p:nvSpPr>
        <p:spPr>
          <a:xfrm>
            <a:off x="8021083" y="5165845"/>
            <a:ext cx="13768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entury Gothic" panose="020B0502020202020204" pitchFamily="34" charset="0"/>
                <a:ea typeface="HelloAbracadabra" pitchFamily="2" charset="0"/>
              </a:rPr>
              <a:t>4</a:t>
            </a:r>
            <a:r>
              <a:rPr lang="en-US" sz="2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:45</a:t>
            </a:r>
            <a:endParaRPr lang="en-US" sz="2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D2D9958-C315-AA4E-B53B-838F586A12EC}"/>
              </a:ext>
            </a:extLst>
          </p:cNvPr>
          <p:cNvSpPr txBox="1"/>
          <p:nvPr/>
        </p:nvSpPr>
        <p:spPr>
          <a:xfrm>
            <a:off x="8953373" y="5165845"/>
            <a:ext cx="1206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entury Gothic" panose="020B0502020202020204" pitchFamily="34" charset="0"/>
                <a:ea typeface="HelloAbracadabra" pitchFamily="2" charset="0"/>
              </a:rPr>
              <a:t>4</a:t>
            </a:r>
            <a:r>
              <a:rPr lang="en-US" sz="2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:50</a:t>
            </a:r>
            <a:endParaRPr lang="en-US" sz="2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3CAA782-8B1B-904A-BEA1-A70CF6E22228}"/>
              </a:ext>
            </a:extLst>
          </p:cNvPr>
          <p:cNvGrpSpPr/>
          <p:nvPr/>
        </p:nvGrpSpPr>
        <p:grpSpPr>
          <a:xfrm>
            <a:off x="5160179" y="4377349"/>
            <a:ext cx="1093087" cy="1497937"/>
            <a:chOff x="3429582" y="4461959"/>
            <a:chExt cx="1093087" cy="1497937"/>
          </a:xfrm>
        </p:grpSpPr>
        <p:sp>
          <p:nvSpPr>
            <p:cNvPr id="40" name="Arrow: Circular 23">
              <a:extLst>
                <a:ext uri="{FF2B5EF4-FFF2-40B4-BE49-F238E27FC236}">
                  <a16:creationId xmlns:a16="http://schemas.microsoft.com/office/drawing/2014/main" id="{5166A03B-5407-1240-BF27-3FD7F5D7D6F4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C2ADBC-0228-C64E-AFDC-9AF5908292BD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4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83C7F96-DF04-FA4D-8869-F455D0B89090}"/>
              </a:ext>
            </a:extLst>
          </p:cNvPr>
          <p:cNvGrpSpPr/>
          <p:nvPr/>
        </p:nvGrpSpPr>
        <p:grpSpPr>
          <a:xfrm>
            <a:off x="6019964" y="4369825"/>
            <a:ext cx="1093087" cy="1497937"/>
            <a:chOff x="3429582" y="4461959"/>
            <a:chExt cx="1093087" cy="1497937"/>
          </a:xfrm>
        </p:grpSpPr>
        <p:sp>
          <p:nvSpPr>
            <p:cNvPr id="43" name="Arrow: Circular 23">
              <a:extLst>
                <a:ext uri="{FF2B5EF4-FFF2-40B4-BE49-F238E27FC236}">
                  <a16:creationId xmlns:a16="http://schemas.microsoft.com/office/drawing/2014/main" id="{4B504562-42FD-214B-805D-D6EE1834519B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5B4106B-4538-CA40-89E3-7DECEED394AD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4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BBD39CB-80FB-334F-9D2F-FEDACCBFB53D}"/>
              </a:ext>
            </a:extLst>
          </p:cNvPr>
          <p:cNvGrpSpPr/>
          <p:nvPr/>
        </p:nvGrpSpPr>
        <p:grpSpPr>
          <a:xfrm>
            <a:off x="6842275" y="4377349"/>
            <a:ext cx="1093087" cy="1497937"/>
            <a:chOff x="3429582" y="4461959"/>
            <a:chExt cx="1093087" cy="1497937"/>
          </a:xfrm>
        </p:grpSpPr>
        <p:sp>
          <p:nvSpPr>
            <p:cNvPr id="48" name="Arrow: Circular 23">
              <a:extLst>
                <a:ext uri="{FF2B5EF4-FFF2-40B4-BE49-F238E27FC236}">
                  <a16:creationId xmlns:a16="http://schemas.microsoft.com/office/drawing/2014/main" id="{24F318A5-C4BD-3D46-B70F-B24466D5D525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60DAA36-8C0B-6A4D-B402-7DC3C0C7D84D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4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DE81EA8-B368-EA4B-A3B3-20475BA381D8}"/>
              </a:ext>
            </a:extLst>
          </p:cNvPr>
          <p:cNvGrpSpPr/>
          <p:nvPr/>
        </p:nvGrpSpPr>
        <p:grpSpPr>
          <a:xfrm>
            <a:off x="7702060" y="4369825"/>
            <a:ext cx="1093087" cy="1497937"/>
            <a:chOff x="3429582" y="4461959"/>
            <a:chExt cx="1093087" cy="1497937"/>
          </a:xfrm>
        </p:grpSpPr>
        <p:sp>
          <p:nvSpPr>
            <p:cNvPr id="51" name="Arrow: Circular 23">
              <a:extLst>
                <a:ext uri="{FF2B5EF4-FFF2-40B4-BE49-F238E27FC236}">
                  <a16:creationId xmlns:a16="http://schemas.microsoft.com/office/drawing/2014/main" id="{8CFDD4A9-787A-8D48-9D7D-C3BB928F325F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70B46FC-F980-8641-BBCF-5A379FC33570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4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CEB0367-7653-9944-9A07-7582EC11677A}"/>
              </a:ext>
            </a:extLst>
          </p:cNvPr>
          <p:cNvGrpSpPr/>
          <p:nvPr/>
        </p:nvGrpSpPr>
        <p:grpSpPr>
          <a:xfrm>
            <a:off x="8544847" y="4377349"/>
            <a:ext cx="1093087" cy="1497937"/>
            <a:chOff x="3429582" y="4461959"/>
            <a:chExt cx="1093087" cy="1497937"/>
          </a:xfrm>
        </p:grpSpPr>
        <p:sp>
          <p:nvSpPr>
            <p:cNvPr id="54" name="Arrow: Circular 23">
              <a:extLst>
                <a:ext uri="{FF2B5EF4-FFF2-40B4-BE49-F238E27FC236}">
                  <a16:creationId xmlns:a16="http://schemas.microsoft.com/office/drawing/2014/main" id="{E74809E2-C112-FD4D-8180-A3BFE7EE8B8B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6AB7DAA-74C1-6146-A99A-76AB81D69098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4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AEB3620-0574-B54A-86AB-7C4377ABEA96}"/>
              </a:ext>
            </a:extLst>
          </p:cNvPr>
          <p:cNvGrpSpPr/>
          <p:nvPr/>
        </p:nvGrpSpPr>
        <p:grpSpPr>
          <a:xfrm>
            <a:off x="9404632" y="4369825"/>
            <a:ext cx="1093087" cy="1497937"/>
            <a:chOff x="3429582" y="4461959"/>
            <a:chExt cx="1093087" cy="1497937"/>
          </a:xfrm>
        </p:grpSpPr>
        <p:sp>
          <p:nvSpPr>
            <p:cNvPr id="57" name="Arrow: Circular 23">
              <a:extLst>
                <a:ext uri="{FF2B5EF4-FFF2-40B4-BE49-F238E27FC236}">
                  <a16:creationId xmlns:a16="http://schemas.microsoft.com/office/drawing/2014/main" id="{78FA46A9-BBC7-3041-A827-0C48924DF7B1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EA80F11-C58A-0546-9FCF-D6122FE5186D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4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F7C7C196-03CC-7C43-8801-E9AAF84795A9}"/>
              </a:ext>
            </a:extLst>
          </p:cNvPr>
          <p:cNvSpPr txBox="1"/>
          <p:nvPr/>
        </p:nvSpPr>
        <p:spPr>
          <a:xfrm>
            <a:off x="5978507" y="2351782"/>
            <a:ext cx="5173571" cy="1077218"/>
          </a:xfrm>
          <a:prstGeom prst="rect">
            <a:avLst/>
          </a:prstGeom>
          <a:solidFill>
            <a:srgbClr val="85DFFF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It took Alicia 30 minutes to cook dinner.</a:t>
            </a:r>
            <a:endParaRPr lang="en-US" sz="320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97F626C-033A-7E00-CC15-EF7B9F0DEA17}"/>
              </a:ext>
            </a:extLst>
          </p:cNvPr>
          <p:cNvSpPr txBox="1"/>
          <p:nvPr/>
        </p:nvSpPr>
        <p:spPr>
          <a:xfrm>
            <a:off x="3243531" y="49796"/>
            <a:ext cx="8887187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3200" b="1" dirty="0">
                <a:latin typeface="Century Gothic" panose="020B0502020202020204" pitchFamily="34" charset="0"/>
              </a:rPr>
              <a:t>Alicia started cooking dinner at the time on the clock. She finished at 4:55 p.m. </a:t>
            </a:r>
          </a:p>
          <a:p>
            <a:pPr>
              <a:spcAft>
                <a:spcPts val="400"/>
              </a:spcAft>
            </a:pPr>
            <a:r>
              <a:rPr lang="en-US" sz="3200" b="1" dirty="0">
                <a:latin typeface="Century Gothic" panose="020B0502020202020204" pitchFamily="34" charset="0"/>
              </a:rPr>
              <a:t>How long did it take Alicia to cook dinner?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C6DFB5B-1ADA-4EC7-8424-52ACD04E721B}"/>
              </a:ext>
            </a:extLst>
          </p:cNvPr>
          <p:cNvSpPr/>
          <p:nvPr/>
        </p:nvSpPr>
        <p:spPr>
          <a:xfrm>
            <a:off x="4544268" y="6026274"/>
            <a:ext cx="1616826" cy="60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Start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Time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4A91C1F-A647-FF0B-DAA1-DC23824D517F}"/>
              </a:ext>
            </a:extLst>
          </p:cNvPr>
          <p:cNvSpPr/>
          <p:nvPr/>
        </p:nvSpPr>
        <p:spPr>
          <a:xfrm>
            <a:off x="9508718" y="6021790"/>
            <a:ext cx="1616826" cy="60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End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Time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5F52301-1E3A-24A8-6441-18DC97FD365B}"/>
              </a:ext>
            </a:extLst>
          </p:cNvPr>
          <p:cNvSpPr txBox="1"/>
          <p:nvPr/>
        </p:nvSpPr>
        <p:spPr>
          <a:xfrm>
            <a:off x="5258181" y="5651578"/>
            <a:ext cx="5001768" cy="338554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HelloAbracadabra" pitchFamily="2" charset="0"/>
              </a:rPr>
              <a:t>30 minutes</a:t>
            </a:r>
            <a:endParaRPr lang="en-US" sz="16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27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169B55-7D39-9041-AA38-045E725006EB}"/>
              </a:ext>
            </a:extLst>
          </p:cNvPr>
          <p:cNvGrpSpPr/>
          <p:nvPr/>
        </p:nvGrpSpPr>
        <p:grpSpPr>
          <a:xfrm>
            <a:off x="-1" y="34407"/>
            <a:ext cx="3644298" cy="765067"/>
            <a:chOff x="-1" y="34407"/>
            <a:chExt cx="3644298" cy="7650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0644B6-4FEE-864F-AC91-ACF71791FAED}"/>
                </a:ext>
              </a:extLst>
            </p:cNvPr>
            <p:cNvGrpSpPr/>
            <p:nvPr userDrawn="1"/>
          </p:nvGrpSpPr>
          <p:grpSpPr>
            <a:xfrm>
              <a:off x="-1" y="34407"/>
              <a:ext cx="3243533" cy="765067"/>
              <a:chOff x="-1" y="34407"/>
              <a:chExt cx="3243533" cy="765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3EBB54-E544-D94F-90F6-8841E06C8A1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FA8EBB-44E9-6246-BD4F-E8731B5D1E27}"/>
                  </a:ext>
                </a:extLst>
              </p:cNvPr>
              <p:cNvSpPr txBox="1"/>
              <p:nvPr userDrawn="1"/>
            </p:nvSpPr>
            <p:spPr>
              <a:xfrm>
                <a:off x="618548" y="34407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#2</a:t>
                </a:r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0E773AFF-A0B3-3346-BC83-A7F39AD5BF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281" y="171211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38F24-F069-DB44-852A-565EC6AC6499}"/>
                </a:ext>
              </a:extLst>
            </p:cNvPr>
            <p:cNvSpPr txBox="1"/>
            <p:nvPr userDrawn="1"/>
          </p:nvSpPr>
          <p:spPr>
            <a:xfrm>
              <a:off x="627175" y="430142"/>
              <a:ext cx="301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YOUR TURN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77C0FF-7262-D546-85DC-9226E37DB17B}"/>
              </a:ext>
            </a:extLst>
          </p:cNvPr>
          <p:cNvGrpSpPr/>
          <p:nvPr/>
        </p:nvGrpSpPr>
        <p:grpSpPr>
          <a:xfrm>
            <a:off x="475890" y="4081086"/>
            <a:ext cx="11240219" cy="457200"/>
            <a:chOff x="475890" y="4902095"/>
            <a:chExt cx="11240219" cy="4572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AEF9D7D-E19B-D24A-9417-44AB8CF06BA5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5644391-1EE1-B34D-A73A-00BCF113FEA9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EE7A439-FBCE-BD42-9CCF-1218FE35641F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D9496E5-F2E9-6242-BD3A-01B6A878DD62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99E4692-33D7-5149-802E-D866369B3299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9B433E6-45E1-BE4A-A284-D0BB87A901F9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67A9206-2089-3A45-9A0B-C50669CA2021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051F389-50A4-634E-88CA-E94562FC056F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9D261BF-530F-E345-9C5D-5366DB492E5C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4BD15E5-BF84-D445-ADA8-BBE4FDBFD96A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76B0D81-F085-CB40-8405-52E5E551AD72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544B570-23CC-CA46-A802-A4215CCBB605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A7799D4-8D2E-8C45-86AE-6534646D04C5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0FB3CA4-93BB-A842-AB6C-1831446D86DE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C3868B5-9F35-E246-83E3-FDC742E84F36}"/>
              </a:ext>
            </a:extLst>
          </p:cNvPr>
          <p:cNvSpPr txBox="1"/>
          <p:nvPr/>
        </p:nvSpPr>
        <p:spPr>
          <a:xfrm>
            <a:off x="309504" y="3622167"/>
            <a:ext cx="1460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entury Gothic" panose="020B0502020202020204" pitchFamily="34" charset="0"/>
                <a:ea typeface="HelloAbracadabra" pitchFamily="2" charset="0"/>
              </a:rPr>
              <a:t>7</a:t>
            </a:r>
            <a:r>
              <a:rPr lang="en-US" sz="2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304F3E-A78C-284A-9F26-BA32FE21D260}"/>
              </a:ext>
            </a:extLst>
          </p:cNvPr>
          <p:cNvSpPr txBox="1"/>
          <p:nvPr/>
        </p:nvSpPr>
        <p:spPr>
          <a:xfrm>
            <a:off x="10442504" y="3623648"/>
            <a:ext cx="1460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entury Gothic" panose="020B0502020202020204" pitchFamily="34" charset="0"/>
                <a:ea typeface="HelloAbracadabra" pitchFamily="2" charset="0"/>
              </a:rPr>
              <a:t>8</a:t>
            </a:r>
            <a:r>
              <a:rPr lang="en-US" sz="2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059AEA9-1201-6645-9308-D4A40D0B1BA4}"/>
              </a:ext>
            </a:extLst>
          </p:cNvPr>
          <p:cNvSpPr txBox="1"/>
          <p:nvPr/>
        </p:nvSpPr>
        <p:spPr>
          <a:xfrm>
            <a:off x="1039615" y="1045843"/>
            <a:ext cx="107552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3000" b="1" dirty="0">
                <a:latin typeface="Century Gothic" panose="020B0502020202020204" pitchFamily="34" charset="0"/>
              </a:rPr>
              <a:t>Jim started cleaning his room at 7:05 a.m. He finished at 7:25 a.m. Use the number line to determine how long it took Jim to clean.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FF99EA-8DBD-5C4B-99BC-6F83823073FF}"/>
              </a:ext>
            </a:extLst>
          </p:cNvPr>
          <p:cNvSpPr txBox="1"/>
          <p:nvPr/>
        </p:nvSpPr>
        <p:spPr>
          <a:xfrm>
            <a:off x="1186168" y="3625277"/>
            <a:ext cx="1460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dirty="0">
                <a:latin typeface="Century Gothic" panose="020B0502020202020204" pitchFamily="34" charset="0"/>
                <a:ea typeface="HelloAbracadabra" pitchFamily="2" charset="0"/>
              </a:rPr>
              <a:t>7:05</a:t>
            </a:r>
            <a:endParaRPr lang="en-US" sz="26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6651BDD-BB61-C840-B6B4-43A08C3623A8}"/>
              </a:ext>
            </a:extLst>
          </p:cNvPr>
          <p:cNvSpPr txBox="1"/>
          <p:nvPr/>
        </p:nvSpPr>
        <p:spPr>
          <a:xfrm>
            <a:off x="2929090" y="3627694"/>
            <a:ext cx="1460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7:15</a:t>
            </a:r>
            <a:endParaRPr lang="en-US" sz="2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38AC6B1-FDEA-B648-8886-5E337C10BB52}"/>
              </a:ext>
            </a:extLst>
          </p:cNvPr>
          <p:cNvSpPr txBox="1"/>
          <p:nvPr/>
        </p:nvSpPr>
        <p:spPr>
          <a:xfrm>
            <a:off x="3818092" y="3627694"/>
            <a:ext cx="13423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7:20</a:t>
            </a:r>
            <a:endParaRPr lang="en-US" sz="2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4B9D5B6-5A3E-B54B-A71E-65F6102EECA4}"/>
              </a:ext>
            </a:extLst>
          </p:cNvPr>
          <p:cNvSpPr txBox="1"/>
          <p:nvPr/>
        </p:nvSpPr>
        <p:spPr>
          <a:xfrm>
            <a:off x="4672199" y="3625837"/>
            <a:ext cx="12726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dirty="0">
                <a:latin typeface="Century Gothic" panose="020B0502020202020204" pitchFamily="34" charset="0"/>
                <a:ea typeface="HelloAbracadabra" pitchFamily="2" charset="0"/>
              </a:rPr>
              <a:t>7:25</a:t>
            </a:r>
            <a:endParaRPr lang="en-US" sz="26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E988B54-C4F7-6145-8E7D-4EB59437381F}"/>
              </a:ext>
            </a:extLst>
          </p:cNvPr>
          <p:cNvSpPr txBox="1"/>
          <p:nvPr/>
        </p:nvSpPr>
        <p:spPr>
          <a:xfrm>
            <a:off x="5541745" y="3625837"/>
            <a:ext cx="12965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7:30</a:t>
            </a:r>
            <a:endParaRPr lang="en-US" sz="2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E2EF590-9378-8640-80D9-2867BFECAB6E}"/>
              </a:ext>
            </a:extLst>
          </p:cNvPr>
          <p:cNvSpPr txBox="1"/>
          <p:nvPr/>
        </p:nvSpPr>
        <p:spPr>
          <a:xfrm>
            <a:off x="6408765" y="3628254"/>
            <a:ext cx="12651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7:35</a:t>
            </a:r>
            <a:endParaRPr lang="en-US" sz="2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97D42BF-44FB-614C-82C4-EAF5DF4668BE}"/>
              </a:ext>
            </a:extLst>
          </p:cNvPr>
          <p:cNvSpPr txBox="1"/>
          <p:nvPr/>
        </p:nvSpPr>
        <p:spPr>
          <a:xfrm>
            <a:off x="7282690" y="3628254"/>
            <a:ext cx="12067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7:40</a:t>
            </a:r>
            <a:endParaRPr lang="en-US" sz="2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DE6C406-09FE-DC4A-924E-11552CB1AC75}"/>
              </a:ext>
            </a:extLst>
          </p:cNvPr>
          <p:cNvSpPr txBox="1"/>
          <p:nvPr/>
        </p:nvSpPr>
        <p:spPr>
          <a:xfrm>
            <a:off x="9759061" y="3630671"/>
            <a:ext cx="12767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dirty="0">
                <a:latin typeface="Century Gothic" panose="020B0502020202020204" pitchFamily="34" charset="0"/>
                <a:ea typeface="HelloAbracadabra" pitchFamily="2" charset="0"/>
              </a:rPr>
              <a:t>7:55</a:t>
            </a:r>
            <a:endParaRPr lang="en-US" sz="26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3ED22A6-8AD4-5545-AE8B-7C653F8F5C9E}"/>
              </a:ext>
            </a:extLst>
          </p:cNvPr>
          <p:cNvSpPr txBox="1"/>
          <p:nvPr/>
        </p:nvSpPr>
        <p:spPr>
          <a:xfrm>
            <a:off x="2051107" y="3635114"/>
            <a:ext cx="1460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dirty="0">
                <a:latin typeface="Century Gothic" panose="020B0502020202020204" pitchFamily="34" charset="0"/>
                <a:ea typeface="HelloAbracadabra" pitchFamily="2" charset="0"/>
              </a:rPr>
              <a:t>7:10</a:t>
            </a:r>
            <a:endParaRPr lang="en-US" sz="26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B579DA5-C4F9-5342-A411-D1C56F6BD3CC}"/>
              </a:ext>
            </a:extLst>
          </p:cNvPr>
          <p:cNvSpPr txBox="1"/>
          <p:nvPr/>
        </p:nvSpPr>
        <p:spPr>
          <a:xfrm>
            <a:off x="8098903" y="3628877"/>
            <a:ext cx="13768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7:45</a:t>
            </a:r>
            <a:endParaRPr lang="en-US" sz="2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D2D9958-C315-AA4E-B53B-838F586A12EC}"/>
              </a:ext>
            </a:extLst>
          </p:cNvPr>
          <p:cNvSpPr txBox="1"/>
          <p:nvPr/>
        </p:nvSpPr>
        <p:spPr>
          <a:xfrm>
            <a:off x="9011738" y="3628877"/>
            <a:ext cx="1206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7:50</a:t>
            </a:r>
            <a:endParaRPr lang="en-US" sz="2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568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169B55-7D39-9041-AA38-045E725006EB}"/>
              </a:ext>
            </a:extLst>
          </p:cNvPr>
          <p:cNvGrpSpPr/>
          <p:nvPr/>
        </p:nvGrpSpPr>
        <p:grpSpPr>
          <a:xfrm>
            <a:off x="-1" y="34407"/>
            <a:ext cx="3644298" cy="765067"/>
            <a:chOff x="-1" y="34407"/>
            <a:chExt cx="3644298" cy="7650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0644B6-4FEE-864F-AC91-ACF71791FAED}"/>
                </a:ext>
              </a:extLst>
            </p:cNvPr>
            <p:cNvGrpSpPr/>
            <p:nvPr userDrawn="1"/>
          </p:nvGrpSpPr>
          <p:grpSpPr>
            <a:xfrm>
              <a:off x="-1" y="34407"/>
              <a:ext cx="3243533" cy="765067"/>
              <a:chOff x="-1" y="34407"/>
              <a:chExt cx="3243533" cy="765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3EBB54-E544-D94F-90F6-8841E06C8A1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FA8EBB-44E9-6246-BD4F-E8731B5D1E27}"/>
                  </a:ext>
                </a:extLst>
              </p:cNvPr>
              <p:cNvSpPr txBox="1"/>
              <p:nvPr userDrawn="1"/>
            </p:nvSpPr>
            <p:spPr>
              <a:xfrm>
                <a:off x="618548" y="34407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#2</a:t>
                </a:r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0E773AFF-A0B3-3346-BC83-A7F39AD5BF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281" y="171211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38F24-F069-DB44-852A-565EC6AC6499}"/>
                </a:ext>
              </a:extLst>
            </p:cNvPr>
            <p:cNvSpPr txBox="1"/>
            <p:nvPr userDrawn="1"/>
          </p:nvSpPr>
          <p:spPr>
            <a:xfrm>
              <a:off x="627175" y="430142"/>
              <a:ext cx="301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YOUR TURN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77C0FF-7262-D546-85DC-9226E37DB17B}"/>
              </a:ext>
            </a:extLst>
          </p:cNvPr>
          <p:cNvGrpSpPr/>
          <p:nvPr/>
        </p:nvGrpSpPr>
        <p:grpSpPr>
          <a:xfrm>
            <a:off x="475890" y="4081086"/>
            <a:ext cx="11240219" cy="457200"/>
            <a:chOff x="475890" y="4902095"/>
            <a:chExt cx="11240219" cy="4572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AEF9D7D-E19B-D24A-9417-44AB8CF06BA5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5644391-1EE1-B34D-A73A-00BCF113FEA9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EE7A439-FBCE-BD42-9CCF-1218FE35641F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D9496E5-F2E9-6242-BD3A-01B6A878DD62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99E4692-33D7-5149-802E-D866369B3299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9B433E6-45E1-BE4A-A284-D0BB87A901F9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67A9206-2089-3A45-9A0B-C50669CA2021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051F389-50A4-634E-88CA-E94562FC056F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9D261BF-530F-E345-9C5D-5366DB492E5C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4BD15E5-BF84-D445-ADA8-BBE4FDBFD96A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76B0D81-F085-CB40-8405-52E5E551AD72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544B570-23CC-CA46-A802-A4215CCBB605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A7799D4-8D2E-8C45-86AE-6534646D04C5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0FB3CA4-93BB-A842-AB6C-1831446D86DE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C3868B5-9F35-E246-83E3-FDC742E84F36}"/>
              </a:ext>
            </a:extLst>
          </p:cNvPr>
          <p:cNvSpPr txBox="1"/>
          <p:nvPr/>
        </p:nvSpPr>
        <p:spPr>
          <a:xfrm>
            <a:off x="309504" y="3622167"/>
            <a:ext cx="1460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entury Gothic" panose="020B0502020202020204" pitchFamily="34" charset="0"/>
                <a:ea typeface="HelloAbracadabra" pitchFamily="2" charset="0"/>
              </a:rPr>
              <a:t>7</a:t>
            </a:r>
            <a:r>
              <a:rPr lang="en-US" sz="2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304F3E-A78C-284A-9F26-BA32FE21D260}"/>
              </a:ext>
            </a:extLst>
          </p:cNvPr>
          <p:cNvSpPr txBox="1"/>
          <p:nvPr/>
        </p:nvSpPr>
        <p:spPr>
          <a:xfrm>
            <a:off x="10442504" y="3623648"/>
            <a:ext cx="1460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entury Gothic" panose="020B0502020202020204" pitchFamily="34" charset="0"/>
                <a:ea typeface="HelloAbracadabra" pitchFamily="2" charset="0"/>
              </a:rPr>
              <a:t>8</a:t>
            </a:r>
            <a:r>
              <a:rPr lang="en-US" sz="2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2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FF99EA-8DBD-5C4B-99BC-6F83823073FF}"/>
              </a:ext>
            </a:extLst>
          </p:cNvPr>
          <p:cNvSpPr txBox="1"/>
          <p:nvPr/>
        </p:nvSpPr>
        <p:spPr>
          <a:xfrm>
            <a:off x="1186168" y="3625277"/>
            <a:ext cx="1460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dirty="0">
                <a:solidFill>
                  <a:srgbClr val="00B050"/>
                </a:solidFill>
                <a:latin typeface="Century Gothic" panose="020B0502020202020204" pitchFamily="34" charset="0"/>
                <a:ea typeface="HelloAbracadabra" pitchFamily="2" charset="0"/>
              </a:rPr>
              <a:t>7:05</a:t>
            </a:r>
            <a:endParaRPr lang="en-US" sz="2600" b="0" baseline="0" dirty="0">
              <a:solidFill>
                <a:srgbClr val="00B05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6651BDD-BB61-C840-B6B4-43A08C3623A8}"/>
              </a:ext>
            </a:extLst>
          </p:cNvPr>
          <p:cNvSpPr txBox="1"/>
          <p:nvPr/>
        </p:nvSpPr>
        <p:spPr>
          <a:xfrm>
            <a:off x="2929090" y="3627694"/>
            <a:ext cx="1460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7:15</a:t>
            </a:r>
            <a:endParaRPr lang="en-US" sz="2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38AC6B1-FDEA-B648-8886-5E337C10BB52}"/>
              </a:ext>
            </a:extLst>
          </p:cNvPr>
          <p:cNvSpPr txBox="1"/>
          <p:nvPr/>
        </p:nvSpPr>
        <p:spPr>
          <a:xfrm>
            <a:off x="3818092" y="3627694"/>
            <a:ext cx="13423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7:20</a:t>
            </a:r>
            <a:endParaRPr lang="en-US" sz="2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4B9D5B6-5A3E-B54B-A71E-65F6102EECA4}"/>
              </a:ext>
            </a:extLst>
          </p:cNvPr>
          <p:cNvSpPr txBox="1"/>
          <p:nvPr/>
        </p:nvSpPr>
        <p:spPr>
          <a:xfrm>
            <a:off x="4672199" y="3625837"/>
            <a:ext cx="12726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rPr>
              <a:t>7:25</a:t>
            </a:r>
            <a:endParaRPr lang="en-US" sz="2600" b="0" baseline="0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E988B54-C4F7-6145-8E7D-4EB59437381F}"/>
              </a:ext>
            </a:extLst>
          </p:cNvPr>
          <p:cNvSpPr txBox="1"/>
          <p:nvPr/>
        </p:nvSpPr>
        <p:spPr>
          <a:xfrm>
            <a:off x="5600110" y="3625837"/>
            <a:ext cx="12965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7:30</a:t>
            </a:r>
            <a:endParaRPr lang="en-US" sz="2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E2EF590-9378-8640-80D9-2867BFECAB6E}"/>
              </a:ext>
            </a:extLst>
          </p:cNvPr>
          <p:cNvSpPr txBox="1"/>
          <p:nvPr/>
        </p:nvSpPr>
        <p:spPr>
          <a:xfrm>
            <a:off x="6408765" y="3628254"/>
            <a:ext cx="12651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7:35</a:t>
            </a:r>
            <a:endParaRPr lang="en-US" sz="2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97D42BF-44FB-614C-82C4-EAF5DF4668BE}"/>
              </a:ext>
            </a:extLst>
          </p:cNvPr>
          <p:cNvSpPr txBox="1"/>
          <p:nvPr/>
        </p:nvSpPr>
        <p:spPr>
          <a:xfrm>
            <a:off x="7321600" y="3628254"/>
            <a:ext cx="12067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7:40</a:t>
            </a:r>
            <a:endParaRPr lang="en-US" sz="2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DE6C406-09FE-DC4A-924E-11552CB1AC75}"/>
              </a:ext>
            </a:extLst>
          </p:cNvPr>
          <p:cNvSpPr txBox="1"/>
          <p:nvPr/>
        </p:nvSpPr>
        <p:spPr>
          <a:xfrm>
            <a:off x="9759061" y="3630671"/>
            <a:ext cx="12767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dirty="0">
                <a:latin typeface="Century Gothic" panose="020B0502020202020204" pitchFamily="34" charset="0"/>
                <a:ea typeface="HelloAbracadabra" pitchFamily="2" charset="0"/>
              </a:rPr>
              <a:t>7:55</a:t>
            </a:r>
            <a:endParaRPr lang="en-US" sz="26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3ED22A6-8AD4-5545-AE8B-7C653F8F5C9E}"/>
              </a:ext>
            </a:extLst>
          </p:cNvPr>
          <p:cNvSpPr txBox="1"/>
          <p:nvPr/>
        </p:nvSpPr>
        <p:spPr>
          <a:xfrm>
            <a:off x="2051107" y="3635114"/>
            <a:ext cx="1460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dirty="0">
                <a:latin typeface="Century Gothic" panose="020B0502020202020204" pitchFamily="34" charset="0"/>
                <a:ea typeface="HelloAbracadabra" pitchFamily="2" charset="0"/>
              </a:rPr>
              <a:t>7:10</a:t>
            </a:r>
            <a:endParaRPr lang="en-US" sz="26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B579DA5-C4F9-5342-A411-D1C56F6BD3CC}"/>
              </a:ext>
            </a:extLst>
          </p:cNvPr>
          <p:cNvSpPr txBox="1"/>
          <p:nvPr/>
        </p:nvSpPr>
        <p:spPr>
          <a:xfrm>
            <a:off x="8098903" y="3628877"/>
            <a:ext cx="13768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7:45</a:t>
            </a:r>
            <a:endParaRPr lang="en-US" sz="2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D2D9958-C315-AA4E-B53B-838F586A12EC}"/>
              </a:ext>
            </a:extLst>
          </p:cNvPr>
          <p:cNvSpPr txBox="1"/>
          <p:nvPr/>
        </p:nvSpPr>
        <p:spPr>
          <a:xfrm>
            <a:off x="9011738" y="3628877"/>
            <a:ext cx="1206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7:50</a:t>
            </a:r>
            <a:endParaRPr lang="en-US" sz="2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3CAA782-8B1B-904A-BEA1-A70CF6E22228}"/>
              </a:ext>
            </a:extLst>
          </p:cNvPr>
          <p:cNvGrpSpPr/>
          <p:nvPr/>
        </p:nvGrpSpPr>
        <p:grpSpPr>
          <a:xfrm>
            <a:off x="1813866" y="2840381"/>
            <a:ext cx="1093087" cy="1497937"/>
            <a:chOff x="3429582" y="4461959"/>
            <a:chExt cx="1093087" cy="1497937"/>
          </a:xfrm>
        </p:grpSpPr>
        <p:sp>
          <p:nvSpPr>
            <p:cNvPr id="40" name="Arrow: Circular 23">
              <a:extLst>
                <a:ext uri="{FF2B5EF4-FFF2-40B4-BE49-F238E27FC236}">
                  <a16:creationId xmlns:a16="http://schemas.microsoft.com/office/drawing/2014/main" id="{5166A03B-5407-1240-BF27-3FD7F5D7D6F4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C2ADBC-0228-C64E-AFDC-9AF5908292BD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4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83C7F96-DF04-FA4D-8869-F455D0B89090}"/>
              </a:ext>
            </a:extLst>
          </p:cNvPr>
          <p:cNvGrpSpPr/>
          <p:nvPr/>
        </p:nvGrpSpPr>
        <p:grpSpPr>
          <a:xfrm>
            <a:off x="2673651" y="2832857"/>
            <a:ext cx="1093087" cy="1497937"/>
            <a:chOff x="3429582" y="4461959"/>
            <a:chExt cx="1093087" cy="1497937"/>
          </a:xfrm>
        </p:grpSpPr>
        <p:sp>
          <p:nvSpPr>
            <p:cNvPr id="43" name="Arrow: Circular 23">
              <a:extLst>
                <a:ext uri="{FF2B5EF4-FFF2-40B4-BE49-F238E27FC236}">
                  <a16:creationId xmlns:a16="http://schemas.microsoft.com/office/drawing/2014/main" id="{4B504562-42FD-214B-805D-D6EE1834519B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5B4106B-4538-CA40-89E3-7DECEED394AD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4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BBD39CB-80FB-334F-9D2F-FEDACCBFB53D}"/>
              </a:ext>
            </a:extLst>
          </p:cNvPr>
          <p:cNvGrpSpPr/>
          <p:nvPr/>
        </p:nvGrpSpPr>
        <p:grpSpPr>
          <a:xfrm>
            <a:off x="3495962" y="2840381"/>
            <a:ext cx="1093087" cy="1497937"/>
            <a:chOff x="3429582" y="4461959"/>
            <a:chExt cx="1093087" cy="1497937"/>
          </a:xfrm>
        </p:grpSpPr>
        <p:sp>
          <p:nvSpPr>
            <p:cNvPr id="48" name="Arrow: Circular 23">
              <a:extLst>
                <a:ext uri="{FF2B5EF4-FFF2-40B4-BE49-F238E27FC236}">
                  <a16:creationId xmlns:a16="http://schemas.microsoft.com/office/drawing/2014/main" id="{24F318A5-C4BD-3D46-B70F-B24466D5D525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60DAA36-8C0B-6A4D-B402-7DC3C0C7D84D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4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DE81EA8-B368-EA4B-A3B3-20475BA381D8}"/>
              </a:ext>
            </a:extLst>
          </p:cNvPr>
          <p:cNvGrpSpPr/>
          <p:nvPr/>
        </p:nvGrpSpPr>
        <p:grpSpPr>
          <a:xfrm>
            <a:off x="4355747" y="2832857"/>
            <a:ext cx="1093087" cy="1497937"/>
            <a:chOff x="3429582" y="4461959"/>
            <a:chExt cx="1093087" cy="1497937"/>
          </a:xfrm>
        </p:grpSpPr>
        <p:sp>
          <p:nvSpPr>
            <p:cNvPr id="51" name="Arrow: Circular 23">
              <a:extLst>
                <a:ext uri="{FF2B5EF4-FFF2-40B4-BE49-F238E27FC236}">
                  <a16:creationId xmlns:a16="http://schemas.microsoft.com/office/drawing/2014/main" id="{8CFDD4A9-787A-8D48-9D7D-C3BB928F325F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70B46FC-F980-8641-BBCF-5A379FC33570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4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F7C7C196-03CC-7C43-8801-E9AAF84795A9}"/>
              </a:ext>
            </a:extLst>
          </p:cNvPr>
          <p:cNvSpPr txBox="1"/>
          <p:nvPr/>
        </p:nvSpPr>
        <p:spPr>
          <a:xfrm>
            <a:off x="2016344" y="5546007"/>
            <a:ext cx="8748637" cy="584775"/>
          </a:xfrm>
          <a:prstGeom prst="rect">
            <a:avLst/>
          </a:prstGeom>
          <a:solidFill>
            <a:srgbClr val="85D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It took Jim 20 minutes to clean his room.</a:t>
            </a:r>
            <a:endParaRPr lang="en-US" sz="320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39724C6-F34E-96D7-06CB-0C5A082759F0}"/>
              </a:ext>
            </a:extLst>
          </p:cNvPr>
          <p:cNvSpPr/>
          <p:nvPr/>
        </p:nvSpPr>
        <p:spPr>
          <a:xfrm>
            <a:off x="1088909" y="4474352"/>
            <a:ext cx="1616826" cy="60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Start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Time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FE05917-AD92-7C0A-F4EC-104C0D773D2D}"/>
              </a:ext>
            </a:extLst>
          </p:cNvPr>
          <p:cNvSpPr/>
          <p:nvPr/>
        </p:nvSpPr>
        <p:spPr>
          <a:xfrm>
            <a:off x="4381034" y="4482588"/>
            <a:ext cx="1616826" cy="60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End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Time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B9AE9E0-4970-D1E8-4C1F-9E1A1FDCC2E0}"/>
              </a:ext>
            </a:extLst>
          </p:cNvPr>
          <p:cNvSpPr txBox="1"/>
          <p:nvPr/>
        </p:nvSpPr>
        <p:spPr>
          <a:xfrm>
            <a:off x="1039615" y="1045843"/>
            <a:ext cx="107552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3000" b="1" dirty="0">
                <a:latin typeface="Century Gothic" panose="020B0502020202020204" pitchFamily="34" charset="0"/>
              </a:rPr>
              <a:t>Jim started cleaning his room at 7:05 a.m. He finished at 7:25 a.m. Use the number line to determine how long it took Jim to clean.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642982B-6ED9-0027-AEE4-8B086649E351}"/>
              </a:ext>
            </a:extLst>
          </p:cNvPr>
          <p:cNvSpPr txBox="1"/>
          <p:nvPr/>
        </p:nvSpPr>
        <p:spPr>
          <a:xfrm>
            <a:off x="1879338" y="4130354"/>
            <a:ext cx="3342426" cy="338554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HelloAbracadabra" pitchFamily="2" charset="0"/>
              </a:rPr>
              <a:t>20 minutes</a:t>
            </a:r>
            <a:endParaRPr lang="en-US" sz="16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4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169B55-7D39-9041-AA38-045E725006EB}"/>
              </a:ext>
            </a:extLst>
          </p:cNvPr>
          <p:cNvGrpSpPr/>
          <p:nvPr/>
        </p:nvGrpSpPr>
        <p:grpSpPr>
          <a:xfrm>
            <a:off x="-1" y="34407"/>
            <a:ext cx="3644298" cy="765067"/>
            <a:chOff x="-1" y="34407"/>
            <a:chExt cx="3644298" cy="7650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0644B6-4FEE-864F-AC91-ACF71791FAED}"/>
                </a:ext>
              </a:extLst>
            </p:cNvPr>
            <p:cNvGrpSpPr/>
            <p:nvPr userDrawn="1"/>
          </p:nvGrpSpPr>
          <p:grpSpPr>
            <a:xfrm>
              <a:off x="-1" y="34407"/>
              <a:ext cx="3243533" cy="765067"/>
              <a:chOff x="-1" y="34407"/>
              <a:chExt cx="3243533" cy="765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3EBB54-E544-D94F-90F6-8841E06C8A1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FA8EBB-44E9-6246-BD4F-E8731B5D1E27}"/>
                  </a:ext>
                </a:extLst>
              </p:cNvPr>
              <p:cNvSpPr txBox="1"/>
              <p:nvPr userDrawn="1"/>
            </p:nvSpPr>
            <p:spPr>
              <a:xfrm>
                <a:off x="618548" y="34407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#3</a:t>
                </a:r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0E773AFF-A0B3-3346-BC83-A7F39AD5BF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281" y="171211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38F24-F069-DB44-852A-565EC6AC6499}"/>
                </a:ext>
              </a:extLst>
            </p:cNvPr>
            <p:cNvSpPr txBox="1"/>
            <p:nvPr userDrawn="1"/>
          </p:nvSpPr>
          <p:spPr>
            <a:xfrm>
              <a:off x="627175" y="430142"/>
              <a:ext cx="301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YOUR TURN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77C0FF-7262-D546-85DC-9226E37DB17B}"/>
              </a:ext>
            </a:extLst>
          </p:cNvPr>
          <p:cNvGrpSpPr/>
          <p:nvPr/>
        </p:nvGrpSpPr>
        <p:grpSpPr>
          <a:xfrm>
            <a:off x="475890" y="5559689"/>
            <a:ext cx="11240219" cy="457200"/>
            <a:chOff x="475890" y="4902095"/>
            <a:chExt cx="11240219" cy="4572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AEF9D7D-E19B-D24A-9417-44AB8CF06BA5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5644391-1EE1-B34D-A73A-00BCF113FEA9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EE7A439-FBCE-BD42-9CCF-1218FE35641F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D9496E5-F2E9-6242-BD3A-01B6A878DD62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99E4692-33D7-5149-802E-D866369B3299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9B433E6-45E1-BE4A-A284-D0BB87A901F9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67A9206-2089-3A45-9A0B-C50669CA2021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051F389-50A4-634E-88CA-E94562FC056F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9D261BF-530F-E345-9C5D-5366DB492E5C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4BD15E5-BF84-D445-ADA8-BBE4FDBFD96A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76B0D81-F085-CB40-8405-52E5E551AD72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544B570-23CC-CA46-A802-A4215CCBB605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A7799D4-8D2E-8C45-86AE-6534646D04C5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0FB3CA4-93BB-A842-AB6C-1831446D86DE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C3868B5-9F35-E246-83E3-FDC742E84F36}"/>
              </a:ext>
            </a:extLst>
          </p:cNvPr>
          <p:cNvSpPr txBox="1"/>
          <p:nvPr/>
        </p:nvSpPr>
        <p:spPr>
          <a:xfrm>
            <a:off x="309504" y="5159135"/>
            <a:ext cx="1460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11:00</a:t>
            </a:r>
            <a:endParaRPr lang="en-US" sz="24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304F3E-A78C-284A-9F26-BA32FE21D260}"/>
              </a:ext>
            </a:extLst>
          </p:cNvPr>
          <p:cNvSpPr txBox="1"/>
          <p:nvPr/>
        </p:nvSpPr>
        <p:spPr>
          <a:xfrm>
            <a:off x="10559234" y="5160616"/>
            <a:ext cx="1460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12:00</a:t>
            </a:r>
            <a:endParaRPr lang="en-US" sz="24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9DC45D9-DA0C-CC4B-8C63-DE5CAEDAE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29" y="1381480"/>
            <a:ext cx="2961732" cy="294344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7E070F87-8042-7148-A96B-BC170FF318C1}"/>
              </a:ext>
            </a:extLst>
          </p:cNvPr>
          <p:cNvSpPr txBox="1"/>
          <p:nvPr/>
        </p:nvSpPr>
        <p:spPr>
          <a:xfrm>
            <a:off x="3073961" y="2595226"/>
            <a:ext cx="29098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Time = ________</a:t>
            </a:r>
            <a:endParaRPr lang="en-US" sz="28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F4F8B4-193F-AF4C-A757-4C42F26B4464}"/>
              </a:ext>
            </a:extLst>
          </p:cNvPr>
          <p:cNvSpPr txBox="1"/>
          <p:nvPr/>
        </p:nvSpPr>
        <p:spPr>
          <a:xfrm>
            <a:off x="3304814" y="56281"/>
            <a:ext cx="87146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Rob’s break started at the time on the clock. His break ended at 11:30 a.m. </a:t>
            </a:r>
          </a:p>
          <a:p>
            <a:r>
              <a:rPr lang="en-US" sz="3200" b="1" dirty="0">
                <a:latin typeface="Century Gothic" panose="020B0502020202020204" pitchFamily="34" charset="0"/>
              </a:rPr>
              <a:t>How long was his break?</a:t>
            </a:r>
          </a:p>
        </p:txBody>
      </p:sp>
    </p:spTree>
    <p:extLst>
      <p:ext uri="{BB962C8B-B14F-4D97-AF65-F5344CB8AC3E}">
        <p14:creationId xmlns:p14="http://schemas.microsoft.com/office/powerpoint/2010/main" val="2064363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169B55-7D39-9041-AA38-045E725006EB}"/>
              </a:ext>
            </a:extLst>
          </p:cNvPr>
          <p:cNvGrpSpPr/>
          <p:nvPr/>
        </p:nvGrpSpPr>
        <p:grpSpPr>
          <a:xfrm>
            <a:off x="-1" y="34407"/>
            <a:ext cx="3644298" cy="765067"/>
            <a:chOff x="-1" y="34407"/>
            <a:chExt cx="3644298" cy="7650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0644B6-4FEE-864F-AC91-ACF71791FAED}"/>
                </a:ext>
              </a:extLst>
            </p:cNvPr>
            <p:cNvGrpSpPr/>
            <p:nvPr userDrawn="1"/>
          </p:nvGrpSpPr>
          <p:grpSpPr>
            <a:xfrm>
              <a:off x="-1" y="34407"/>
              <a:ext cx="3243533" cy="765067"/>
              <a:chOff x="-1" y="34407"/>
              <a:chExt cx="3243533" cy="765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3EBB54-E544-D94F-90F6-8841E06C8A1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FA8EBB-44E9-6246-BD4F-E8731B5D1E27}"/>
                  </a:ext>
                </a:extLst>
              </p:cNvPr>
              <p:cNvSpPr txBox="1"/>
              <p:nvPr userDrawn="1"/>
            </p:nvSpPr>
            <p:spPr>
              <a:xfrm>
                <a:off x="618548" y="34407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#3</a:t>
                </a:r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0E773AFF-A0B3-3346-BC83-A7F39AD5BF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281" y="171211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38F24-F069-DB44-852A-565EC6AC6499}"/>
                </a:ext>
              </a:extLst>
            </p:cNvPr>
            <p:cNvSpPr txBox="1"/>
            <p:nvPr userDrawn="1"/>
          </p:nvSpPr>
          <p:spPr>
            <a:xfrm>
              <a:off x="627175" y="430142"/>
              <a:ext cx="301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YOUR TURN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77C0FF-7262-D546-85DC-9226E37DB17B}"/>
              </a:ext>
            </a:extLst>
          </p:cNvPr>
          <p:cNvGrpSpPr/>
          <p:nvPr/>
        </p:nvGrpSpPr>
        <p:grpSpPr>
          <a:xfrm>
            <a:off x="475890" y="5559689"/>
            <a:ext cx="11240219" cy="457200"/>
            <a:chOff x="475890" y="4902095"/>
            <a:chExt cx="11240219" cy="4572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AEF9D7D-E19B-D24A-9417-44AB8CF06BA5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5644391-1EE1-B34D-A73A-00BCF113FEA9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EE7A439-FBCE-BD42-9CCF-1218FE35641F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D9496E5-F2E9-6242-BD3A-01B6A878DD62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99E4692-33D7-5149-802E-D866369B3299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9B433E6-45E1-BE4A-A284-D0BB87A901F9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67A9206-2089-3A45-9A0B-C50669CA2021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051F389-50A4-634E-88CA-E94562FC056F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9D261BF-530F-E345-9C5D-5366DB492E5C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4BD15E5-BF84-D445-ADA8-BBE4FDBFD96A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76B0D81-F085-CB40-8405-52E5E551AD72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544B570-23CC-CA46-A802-A4215CCBB605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A7799D4-8D2E-8C45-86AE-6534646D04C5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0FB3CA4-93BB-A842-AB6C-1831446D86DE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C3868B5-9F35-E246-83E3-FDC742E84F36}"/>
              </a:ext>
            </a:extLst>
          </p:cNvPr>
          <p:cNvSpPr txBox="1"/>
          <p:nvPr/>
        </p:nvSpPr>
        <p:spPr>
          <a:xfrm>
            <a:off x="309504" y="5159135"/>
            <a:ext cx="1460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11:00</a:t>
            </a:r>
            <a:endParaRPr lang="en-US" sz="24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304F3E-A78C-284A-9F26-BA32FE21D260}"/>
              </a:ext>
            </a:extLst>
          </p:cNvPr>
          <p:cNvSpPr txBox="1"/>
          <p:nvPr/>
        </p:nvSpPr>
        <p:spPr>
          <a:xfrm>
            <a:off x="10559234" y="5160616"/>
            <a:ext cx="1460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12:00</a:t>
            </a:r>
            <a:endParaRPr lang="en-US" sz="24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9DC45D9-DA0C-CC4B-8C63-DE5CAEDAE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29" y="1381480"/>
            <a:ext cx="2961732" cy="294344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61389300-073E-A540-B65A-A8054843D724}"/>
              </a:ext>
            </a:extLst>
          </p:cNvPr>
          <p:cNvSpPr txBox="1"/>
          <p:nvPr/>
        </p:nvSpPr>
        <p:spPr>
          <a:xfrm>
            <a:off x="3073962" y="2595226"/>
            <a:ext cx="24859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Time = 11:05</a:t>
            </a:r>
            <a:endParaRPr lang="en-US" sz="280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FF99EA-8DBD-5C4B-99BC-6F83823073FF}"/>
              </a:ext>
            </a:extLst>
          </p:cNvPr>
          <p:cNvSpPr txBox="1"/>
          <p:nvPr/>
        </p:nvSpPr>
        <p:spPr>
          <a:xfrm>
            <a:off x="1186168" y="5162245"/>
            <a:ext cx="1460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B050"/>
                </a:solidFill>
                <a:latin typeface="Century Gothic" panose="020B0502020202020204" pitchFamily="34" charset="0"/>
                <a:ea typeface="HelloAbracadabra" pitchFamily="2" charset="0"/>
              </a:rPr>
              <a:t>11:05</a:t>
            </a:r>
            <a:endParaRPr lang="en-US" sz="2400" b="0" baseline="0" dirty="0">
              <a:solidFill>
                <a:srgbClr val="00B05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6651BDD-BB61-C840-B6B4-43A08C3623A8}"/>
              </a:ext>
            </a:extLst>
          </p:cNvPr>
          <p:cNvSpPr txBox="1"/>
          <p:nvPr/>
        </p:nvSpPr>
        <p:spPr>
          <a:xfrm>
            <a:off x="2929090" y="5164662"/>
            <a:ext cx="1460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11:15</a:t>
            </a:r>
            <a:endParaRPr lang="en-US" sz="24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38AC6B1-FDEA-B648-8886-5E337C10BB52}"/>
              </a:ext>
            </a:extLst>
          </p:cNvPr>
          <p:cNvSpPr txBox="1"/>
          <p:nvPr/>
        </p:nvSpPr>
        <p:spPr>
          <a:xfrm>
            <a:off x="3818092" y="5164662"/>
            <a:ext cx="1342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11:20</a:t>
            </a:r>
            <a:endParaRPr lang="en-US" sz="24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4B9D5B6-5A3E-B54B-A71E-65F6102EECA4}"/>
              </a:ext>
            </a:extLst>
          </p:cNvPr>
          <p:cNvSpPr txBox="1"/>
          <p:nvPr/>
        </p:nvSpPr>
        <p:spPr>
          <a:xfrm>
            <a:off x="4711109" y="5162805"/>
            <a:ext cx="1272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entury Gothic" panose="020B0502020202020204" pitchFamily="34" charset="0"/>
                <a:ea typeface="HelloAbracadabra" pitchFamily="2" charset="0"/>
              </a:rPr>
              <a:t>11:25</a:t>
            </a:r>
            <a:endParaRPr lang="en-US" sz="24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E988B54-C4F7-6145-8E7D-4EB59437381F}"/>
              </a:ext>
            </a:extLst>
          </p:cNvPr>
          <p:cNvSpPr txBox="1"/>
          <p:nvPr/>
        </p:nvSpPr>
        <p:spPr>
          <a:xfrm>
            <a:off x="5561200" y="5162805"/>
            <a:ext cx="129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rPr>
              <a:t>11:30</a:t>
            </a:r>
            <a:endParaRPr lang="en-US" sz="2400" b="0" baseline="0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E2EF590-9378-8640-80D9-2867BFECAB6E}"/>
              </a:ext>
            </a:extLst>
          </p:cNvPr>
          <p:cNvSpPr txBox="1"/>
          <p:nvPr/>
        </p:nvSpPr>
        <p:spPr>
          <a:xfrm>
            <a:off x="6408765" y="5165222"/>
            <a:ext cx="1265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11:35</a:t>
            </a:r>
            <a:endParaRPr lang="en-US" sz="24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97D42BF-44FB-614C-82C4-EAF5DF4668BE}"/>
              </a:ext>
            </a:extLst>
          </p:cNvPr>
          <p:cNvSpPr txBox="1"/>
          <p:nvPr/>
        </p:nvSpPr>
        <p:spPr>
          <a:xfrm>
            <a:off x="7263235" y="5165222"/>
            <a:ext cx="120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11:40</a:t>
            </a:r>
            <a:endParaRPr lang="en-US" sz="24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DE6C406-09FE-DC4A-924E-11552CB1AC75}"/>
              </a:ext>
            </a:extLst>
          </p:cNvPr>
          <p:cNvSpPr txBox="1"/>
          <p:nvPr/>
        </p:nvSpPr>
        <p:spPr>
          <a:xfrm>
            <a:off x="9759061" y="5167639"/>
            <a:ext cx="1276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entury Gothic" panose="020B0502020202020204" pitchFamily="34" charset="0"/>
                <a:ea typeface="HelloAbracadabra" pitchFamily="2" charset="0"/>
              </a:rPr>
              <a:t>11:55</a:t>
            </a:r>
            <a:endParaRPr lang="en-US" sz="24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3ED22A6-8AD4-5545-AE8B-7C653F8F5C9E}"/>
              </a:ext>
            </a:extLst>
          </p:cNvPr>
          <p:cNvSpPr txBox="1"/>
          <p:nvPr/>
        </p:nvSpPr>
        <p:spPr>
          <a:xfrm>
            <a:off x="2051107" y="5172082"/>
            <a:ext cx="1460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entury Gothic" panose="020B0502020202020204" pitchFamily="34" charset="0"/>
                <a:ea typeface="HelloAbracadabra" pitchFamily="2" charset="0"/>
              </a:rPr>
              <a:t>11:10</a:t>
            </a:r>
            <a:endParaRPr lang="en-US" sz="24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B579DA5-C4F9-5342-A411-D1C56F6BD3CC}"/>
              </a:ext>
            </a:extLst>
          </p:cNvPr>
          <p:cNvSpPr txBox="1"/>
          <p:nvPr/>
        </p:nvSpPr>
        <p:spPr>
          <a:xfrm>
            <a:off x="8021083" y="5165845"/>
            <a:ext cx="137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11:45</a:t>
            </a:r>
            <a:endParaRPr lang="en-US" sz="24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D2D9958-C315-AA4E-B53B-838F586A12EC}"/>
              </a:ext>
            </a:extLst>
          </p:cNvPr>
          <p:cNvSpPr txBox="1"/>
          <p:nvPr/>
        </p:nvSpPr>
        <p:spPr>
          <a:xfrm>
            <a:off x="8953373" y="5165845"/>
            <a:ext cx="120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11:50</a:t>
            </a:r>
            <a:endParaRPr lang="en-US" sz="24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3CAA782-8B1B-904A-BEA1-A70CF6E22228}"/>
              </a:ext>
            </a:extLst>
          </p:cNvPr>
          <p:cNvGrpSpPr/>
          <p:nvPr/>
        </p:nvGrpSpPr>
        <p:grpSpPr>
          <a:xfrm>
            <a:off x="1774952" y="4377349"/>
            <a:ext cx="1093087" cy="1497937"/>
            <a:chOff x="3429582" y="4461959"/>
            <a:chExt cx="1093087" cy="1497937"/>
          </a:xfrm>
        </p:grpSpPr>
        <p:sp>
          <p:nvSpPr>
            <p:cNvPr id="40" name="Arrow: Circular 23">
              <a:extLst>
                <a:ext uri="{FF2B5EF4-FFF2-40B4-BE49-F238E27FC236}">
                  <a16:creationId xmlns:a16="http://schemas.microsoft.com/office/drawing/2014/main" id="{5166A03B-5407-1240-BF27-3FD7F5D7D6F4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C2ADBC-0228-C64E-AFDC-9AF5908292BD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4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83C7F96-DF04-FA4D-8869-F455D0B89090}"/>
              </a:ext>
            </a:extLst>
          </p:cNvPr>
          <p:cNvGrpSpPr/>
          <p:nvPr/>
        </p:nvGrpSpPr>
        <p:grpSpPr>
          <a:xfrm>
            <a:off x="2634737" y="4369825"/>
            <a:ext cx="1093087" cy="1497937"/>
            <a:chOff x="3429582" y="4461959"/>
            <a:chExt cx="1093087" cy="1497937"/>
          </a:xfrm>
        </p:grpSpPr>
        <p:sp>
          <p:nvSpPr>
            <p:cNvPr id="43" name="Arrow: Circular 23">
              <a:extLst>
                <a:ext uri="{FF2B5EF4-FFF2-40B4-BE49-F238E27FC236}">
                  <a16:creationId xmlns:a16="http://schemas.microsoft.com/office/drawing/2014/main" id="{4B504562-42FD-214B-805D-D6EE1834519B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5B4106B-4538-CA40-89E3-7DECEED394AD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4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BBD39CB-80FB-334F-9D2F-FEDACCBFB53D}"/>
              </a:ext>
            </a:extLst>
          </p:cNvPr>
          <p:cNvGrpSpPr/>
          <p:nvPr/>
        </p:nvGrpSpPr>
        <p:grpSpPr>
          <a:xfrm>
            <a:off x="3457048" y="4377349"/>
            <a:ext cx="1093087" cy="1497937"/>
            <a:chOff x="3429582" y="4461959"/>
            <a:chExt cx="1093087" cy="1497937"/>
          </a:xfrm>
        </p:grpSpPr>
        <p:sp>
          <p:nvSpPr>
            <p:cNvPr id="48" name="Arrow: Circular 23">
              <a:extLst>
                <a:ext uri="{FF2B5EF4-FFF2-40B4-BE49-F238E27FC236}">
                  <a16:creationId xmlns:a16="http://schemas.microsoft.com/office/drawing/2014/main" id="{24F318A5-C4BD-3D46-B70F-B24466D5D525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60DAA36-8C0B-6A4D-B402-7DC3C0C7D84D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4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DE81EA8-B368-EA4B-A3B3-20475BA381D8}"/>
              </a:ext>
            </a:extLst>
          </p:cNvPr>
          <p:cNvGrpSpPr/>
          <p:nvPr/>
        </p:nvGrpSpPr>
        <p:grpSpPr>
          <a:xfrm>
            <a:off x="4316833" y="4369825"/>
            <a:ext cx="1093087" cy="1497937"/>
            <a:chOff x="3429582" y="4461959"/>
            <a:chExt cx="1093087" cy="1497937"/>
          </a:xfrm>
        </p:grpSpPr>
        <p:sp>
          <p:nvSpPr>
            <p:cNvPr id="51" name="Arrow: Circular 23">
              <a:extLst>
                <a:ext uri="{FF2B5EF4-FFF2-40B4-BE49-F238E27FC236}">
                  <a16:creationId xmlns:a16="http://schemas.microsoft.com/office/drawing/2014/main" id="{8CFDD4A9-787A-8D48-9D7D-C3BB928F325F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70B46FC-F980-8641-BBCF-5A379FC33570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4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CEB0367-7653-9944-9A07-7582EC11677A}"/>
              </a:ext>
            </a:extLst>
          </p:cNvPr>
          <p:cNvGrpSpPr/>
          <p:nvPr/>
        </p:nvGrpSpPr>
        <p:grpSpPr>
          <a:xfrm>
            <a:off x="5159620" y="4377349"/>
            <a:ext cx="1093087" cy="1497937"/>
            <a:chOff x="3429582" y="4461959"/>
            <a:chExt cx="1093087" cy="1497937"/>
          </a:xfrm>
        </p:grpSpPr>
        <p:sp>
          <p:nvSpPr>
            <p:cNvPr id="54" name="Arrow: Circular 23">
              <a:extLst>
                <a:ext uri="{FF2B5EF4-FFF2-40B4-BE49-F238E27FC236}">
                  <a16:creationId xmlns:a16="http://schemas.microsoft.com/office/drawing/2014/main" id="{E74809E2-C112-FD4D-8180-A3BFE7EE8B8B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6AB7DAA-74C1-6146-A99A-76AB81D69098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4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F7C7C196-03CC-7C43-8801-E9AAF84795A9}"/>
              </a:ext>
            </a:extLst>
          </p:cNvPr>
          <p:cNvSpPr txBox="1"/>
          <p:nvPr/>
        </p:nvSpPr>
        <p:spPr>
          <a:xfrm>
            <a:off x="6192392" y="2591594"/>
            <a:ext cx="5827064" cy="523220"/>
          </a:xfrm>
          <a:prstGeom prst="rect">
            <a:avLst/>
          </a:prstGeom>
          <a:solidFill>
            <a:srgbClr val="85D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Rob’s break was 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25 minutes.</a:t>
            </a:r>
            <a:endParaRPr lang="en-US" sz="280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BFDF62-24C1-3948-8605-B88E8DADA647}"/>
              </a:ext>
            </a:extLst>
          </p:cNvPr>
          <p:cNvSpPr/>
          <p:nvPr/>
        </p:nvSpPr>
        <p:spPr>
          <a:xfrm>
            <a:off x="1163168" y="6024075"/>
            <a:ext cx="1616826" cy="60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Start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Time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E8CBD9B-17F8-D65E-2D5F-16F38998A44F}"/>
              </a:ext>
            </a:extLst>
          </p:cNvPr>
          <p:cNvSpPr/>
          <p:nvPr/>
        </p:nvSpPr>
        <p:spPr>
          <a:xfrm>
            <a:off x="5240892" y="6021790"/>
            <a:ext cx="1616826" cy="60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End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Time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03DD517-7D40-EA4B-9314-B318E8879A0C}"/>
              </a:ext>
            </a:extLst>
          </p:cNvPr>
          <p:cNvSpPr txBox="1"/>
          <p:nvPr/>
        </p:nvSpPr>
        <p:spPr>
          <a:xfrm>
            <a:off x="3304814" y="56281"/>
            <a:ext cx="87146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Rob’s break started at the time on the clock. His break ended at 11:30 a.m. </a:t>
            </a:r>
          </a:p>
          <a:p>
            <a:r>
              <a:rPr lang="en-US" sz="3200" b="1" dirty="0">
                <a:latin typeface="Century Gothic" panose="020B0502020202020204" pitchFamily="34" charset="0"/>
              </a:rPr>
              <a:t>How long was his break?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0CB7E22-7B02-38E1-3451-ADA062593E3E}"/>
              </a:ext>
            </a:extLst>
          </p:cNvPr>
          <p:cNvSpPr txBox="1"/>
          <p:nvPr/>
        </p:nvSpPr>
        <p:spPr>
          <a:xfrm>
            <a:off x="1886025" y="5583832"/>
            <a:ext cx="4147071" cy="338554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HelloAbracadabra" pitchFamily="2" charset="0"/>
              </a:rPr>
              <a:t>25 minutes</a:t>
            </a:r>
            <a:endParaRPr lang="en-US" sz="16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1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169B55-7D39-9041-AA38-045E725006EB}"/>
              </a:ext>
            </a:extLst>
          </p:cNvPr>
          <p:cNvGrpSpPr/>
          <p:nvPr/>
        </p:nvGrpSpPr>
        <p:grpSpPr>
          <a:xfrm>
            <a:off x="-1" y="34407"/>
            <a:ext cx="3644298" cy="765067"/>
            <a:chOff x="-1" y="34407"/>
            <a:chExt cx="3644298" cy="7650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0644B6-4FEE-864F-AC91-ACF71791FAED}"/>
                </a:ext>
              </a:extLst>
            </p:cNvPr>
            <p:cNvGrpSpPr/>
            <p:nvPr userDrawn="1"/>
          </p:nvGrpSpPr>
          <p:grpSpPr>
            <a:xfrm>
              <a:off x="-1" y="34407"/>
              <a:ext cx="3243533" cy="765067"/>
              <a:chOff x="-1" y="34407"/>
              <a:chExt cx="3243533" cy="765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3EBB54-E544-D94F-90F6-8841E06C8A1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FA8EBB-44E9-6246-BD4F-E8731B5D1E27}"/>
                  </a:ext>
                </a:extLst>
              </p:cNvPr>
              <p:cNvSpPr txBox="1"/>
              <p:nvPr userDrawn="1"/>
            </p:nvSpPr>
            <p:spPr>
              <a:xfrm>
                <a:off x="618548" y="34407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#4</a:t>
                </a:r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0E773AFF-A0B3-3346-BC83-A7F39AD5BF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281" y="171211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38F24-F069-DB44-852A-565EC6AC6499}"/>
                </a:ext>
              </a:extLst>
            </p:cNvPr>
            <p:cNvSpPr txBox="1"/>
            <p:nvPr userDrawn="1"/>
          </p:nvSpPr>
          <p:spPr>
            <a:xfrm>
              <a:off x="627175" y="430142"/>
              <a:ext cx="301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YOUR TURN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545A01-FE9D-314A-A2FF-2A625E6BA69E}"/>
              </a:ext>
            </a:extLst>
          </p:cNvPr>
          <p:cNvGrpSpPr/>
          <p:nvPr/>
        </p:nvGrpSpPr>
        <p:grpSpPr>
          <a:xfrm>
            <a:off x="309504" y="4945126"/>
            <a:ext cx="11709952" cy="857754"/>
            <a:chOff x="309504" y="4945126"/>
            <a:chExt cx="11709952" cy="85775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C77C0FF-7262-D546-85DC-9226E37DB17B}"/>
                </a:ext>
              </a:extLst>
            </p:cNvPr>
            <p:cNvGrpSpPr/>
            <p:nvPr/>
          </p:nvGrpSpPr>
          <p:grpSpPr>
            <a:xfrm>
              <a:off x="475890" y="5345680"/>
              <a:ext cx="11240219" cy="457200"/>
              <a:chOff x="475890" y="4902095"/>
              <a:chExt cx="11240219" cy="457200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AEF9D7D-E19B-D24A-9417-44AB8CF06B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890" y="5130695"/>
                <a:ext cx="11240219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15644391-1EE1-B34D-A73A-00BCF113FE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9160" y="4902095"/>
                <a:ext cx="0" cy="45720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5EE7A439-FBCE-BD42-9CCF-1218FE3564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46287" y="4983480"/>
                <a:ext cx="0" cy="27432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FD9496E5-F2E9-6242-BD3A-01B6A878DD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6817" y="4983480"/>
                <a:ext cx="0" cy="27432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E99E4692-33D7-5149-802E-D866369B32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35392" y="4983480"/>
                <a:ext cx="0" cy="27432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B9B433E6-45E1-BE4A-A284-D0BB87A901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52078" y="4902095"/>
                <a:ext cx="0" cy="45720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367A9206-2089-3A45-9A0B-C50669CA20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84549" y="4984191"/>
                <a:ext cx="0" cy="27432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A051F389-50A4-634E-88CA-E94562FC05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5079" y="4984191"/>
                <a:ext cx="0" cy="27432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49D261BF-530F-E345-9C5D-5366DB492E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3654" y="4984191"/>
                <a:ext cx="0" cy="27432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F4BD15E5-BF84-D445-ADA8-BBE4FDBFD9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22103" y="4983480"/>
                <a:ext cx="0" cy="27432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C76B0D81-F085-CB40-8405-52E5E551AD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62633" y="4983480"/>
                <a:ext cx="0" cy="27432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A544B570-23CC-CA46-A802-A4215CCBB6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11208" y="4983480"/>
                <a:ext cx="0" cy="27432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BA7799D4-8D2E-8C45-86AE-6534646D04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60365" y="4984191"/>
                <a:ext cx="0" cy="27432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A0FB3CA4-93BB-A842-AB6C-1831446D86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00895" y="4984191"/>
                <a:ext cx="0" cy="27432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3868B5-9F35-E246-83E3-FDC742E84F36}"/>
                </a:ext>
              </a:extLst>
            </p:cNvPr>
            <p:cNvSpPr txBox="1"/>
            <p:nvPr/>
          </p:nvSpPr>
          <p:spPr>
            <a:xfrm>
              <a:off x="309504" y="4945126"/>
              <a:ext cx="1460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latin typeface="Century Gothic" panose="020B0502020202020204" pitchFamily="34" charset="0"/>
                  <a:ea typeface="HelloAbracadabra" pitchFamily="2" charset="0"/>
                </a:rPr>
                <a:t>10:00</a:t>
              </a:r>
              <a:endParaRPr lang="en-US" sz="2400" b="0" baseline="0" dirty="0"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4304F3E-A78C-284A-9F26-BA32FE21D260}"/>
                </a:ext>
              </a:extLst>
            </p:cNvPr>
            <p:cNvSpPr txBox="1"/>
            <p:nvPr/>
          </p:nvSpPr>
          <p:spPr>
            <a:xfrm>
              <a:off x="10559234" y="4946607"/>
              <a:ext cx="1460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11:00</a:t>
              </a:r>
              <a:endParaRPr lang="en-US" sz="24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A059AEA9-1201-6645-9308-D4A40D0B1BA4}"/>
              </a:ext>
            </a:extLst>
          </p:cNvPr>
          <p:cNvSpPr txBox="1"/>
          <p:nvPr/>
        </p:nvSpPr>
        <p:spPr>
          <a:xfrm>
            <a:off x="3144378" y="129148"/>
            <a:ext cx="9200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How long was the school’s Awards Day assembly?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34E2E0-9371-6D40-9EFA-FA92CA25A8AC}"/>
              </a:ext>
            </a:extLst>
          </p:cNvPr>
          <p:cNvGrpSpPr/>
          <p:nvPr/>
        </p:nvGrpSpPr>
        <p:grpSpPr>
          <a:xfrm>
            <a:off x="2416240" y="1044838"/>
            <a:ext cx="3726673" cy="2815336"/>
            <a:chOff x="2416240" y="1044838"/>
            <a:chExt cx="3726673" cy="281533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0100F-AF53-614E-B13E-BCC73FA4733C}"/>
                </a:ext>
              </a:extLst>
            </p:cNvPr>
            <p:cNvSpPr/>
            <p:nvPr/>
          </p:nvSpPr>
          <p:spPr>
            <a:xfrm>
              <a:off x="2598136" y="1044838"/>
              <a:ext cx="3456096" cy="281533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1389300-073E-A540-B65A-A8054843D724}"/>
                </a:ext>
              </a:extLst>
            </p:cNvPr>
            <p:cNvSpPr txBox="1"/>
            <p:nvPr/>
          </p:nvSpPr>
          <p:spPr>
            <a:xfrm>
              <a:off x="2416240" y="1150073"/>
              <a:ext cx="372667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entury Gothic" panose="020B0502020202020204" pitchFamily="34" charset="0"/>
                </a:rPr>
                <a:t>Awards Day </a:t>
              </a:r>
            </a:p>
            <a:p>
              <a:pPr algn="ctr"/>
              <a:r>
                <a:rPr lang="en-US" sz="2400" dirty="0">
                  <a:latin typeface="Century Gothic" panose="020B0502020202020204" pitchFamily="34" charset="0"/>
                </a:rPr>
                <a:t>Start Time</a:t>
              </a:r>
              <a:endParaRPr lang="en-US" sz="2400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A0F5776-1F62-944C-A649-6258506463AB}"/>
                </a:ext>
              </a:extLst>
            </p:cNvPr>
            <p:cNvGrpSpPr/>
            <p:nvPr/>
          </p:nvGrpSpPr>
          <p:grpSpPr>
            <a:xfrm>
              <a:off x="2988522" y="2063923"/>
              <a:ext cx="2643665" cy="1510666"/>
              <a:chOff x="2560507" y="2277930"/>
              <a:chExt cx="2643665" cy="1510666"/>
            </a:xfrm>
          </p:grpSpPr>
          <p:pic>
            <p:nvPicPr>
              <p:cNvPr id="92" name="Picture 91" descr="A picture containing chart&#10;&#10;Description automatically generated">
                <a:extLst>
                  <a:ext uri="{FF2B5EF4-FFF2-40B4-BE49-F238E27FC236}">
                    <a16:creationId xmlns:a16="http://schemas.microsoft.com/office/drawing/2014/main" id="{F90F6A75-A3D5-D04B-A515-DD557B08B9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0507" y="2277930"/>
                <a:ext cx="2643665" cy="1510666"/>
              </a:xfrm>
              <a:prstGeom prst="rect">
                <a:avLst/>
              </a:prstGeom>
            </p:spPr>
          </p:pic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DA5F8C6-B459-CD41-AB45-2730B3A1A386}"/>
                  </a:ext>
                </a:extLst>
              </p:cNvPr>
              <p:cNvSpPr txBox="1"/>
              <p:nvPr/>
            </p:nvSpPr>
            <p:spPr>
              <a:xfrm>
                <a:off x="2871793" y="2578346"/>
                <a:ext cx="1959317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5400" b="1" dirty="0">
                    <a:latin typeface="Century Gothic" panose="020B0502020202020204" pitchFamily="34" charset="0"/>
                    <a:cs typeface="Arial" panose="020B0604020202020204" pitchFamily="34" charset="0"/>
                  </a:rPr>
                  <a:t>10:00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3EA451-7FD8-8A4D-A23F-5125BE0A0540}"/>
              </a:ext>
            </a:extLst>
          </p:cNvPr>
          <p:cNvGrpSpPr/>
          <p:nvPr/>
        </p:nvGrpSpPr>
        <p:grpSpPr>
          <a:xfrm>
            <a:off x="6998345" y="1044311"/>
            <a:ext cx="3726673" cy="2815336"/>
            <a:chOff x="6998345" y="1044311"/>
            <a:chExt cx="3726673" cy="2815336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4A46AAD-CF47-C049-810A-9E2E7923DE13}"/>
                </a:ext>
              </a:extLst>
            </p:cNvPr>
            <p:cNvSpPr/>
            <p:nvPr/>
          </p:nvSpPr>
          <p:spPr>
            <a:xfrm>
              <a:off x="7108595" y="1044311"/>
              <a:ext cx="3456096" cy="281533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2DDEF47-2DCC-DB4E-BE79-14B8F6CCDA2F}"/>
                </a:ext>
              </a:extLst>
            </p:cNvPr>
            <p:cNvSpPr txBox="1"/>
            <p:nvPr/>
          </p:nvSpPr>
          <p:spPr>
            <a:xfrm>
              <a:off x="6998345" y="1145930"/>
              <a:ext cx="372667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entury Gothic" panose="020B0502020202020204" pitchFamily="34" charset="0"/>
                </a:rPr>
                <a:t>Awards Day </a:t>
              </a:r>
            </a:p>
            <a:p>
              <a:pPr algn="ctr"/>
              <a:r>
                <a:rPr lang="en-US" sz="2400" dirty="0">
                  <a:latin typeface="Century Gothic" panose="020B0502020202020204" pitchFamily="34" charset="0"/>
                </a:rPr>
                <a:t>End Time</a:t>
              </a:r>
              <a:endParaRPr lang="en-US" sz="24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12A0FE-2C0E-9348-9D20-24492E0487B6}"/>
                </a:ext>
              </a:extLst>
            </p:cNvPr>
            <p:cNvGrpSpPr/>
            <p:nvPr/>
          </p:nvGrpSpPr>
          <p:grpSpPr>
            <a:xfrm>
              <a:off x="7425137" y="2063923"/>
              <a:ext cx="2640331" cy="1508760"/>
              <a:chOff x="7814242" y="2277930"/>
              <a:chExt cx="2640331" cy="1508760"/>
            </a:xfrm>
          </p:grpSpPr>
          <p:pic>
            <p:nvPicPr>
              <p:cNvPr id="93" name="Picture 92" descr="A picture containing chart&#10;&#10;Description automatically generated">
                <a:extLst>
                  <a:ext uri="{FF2B5EF4-FFF2-40B4-BE49-F238E27FC236}">
                    <a16:creationId xmlns:a16="http://schemas.microsoft.com/office/drawing/2014/main" id="{F1CE94D9-FC49-D748-B4FC-5A3F6E8F2C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4242" y="2277930"/>
                <a:ext cx="2640331" cy="1508760"/>
              </a:xfrm>
              <a:prstGeom prst="rect">
                <a:avLst/>
              </a:prstGeom>
            </p:spPr>
          </p:pic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840DE6A-6FF0-E24C-9FEF-1BDF497312C0}"/>
                  </a:ext>
                </a:extLst>
              </p:cNvPr>
              <p:cNvSpPr txBox="1"/>
              <p:nvPr/>
            </p:nvSpPr>
            <p:spPr>
              <a:xfrm>
                <a:off x="8133939" y="2616902"/>
                <a:ext cx="1959317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5400" b="1" dirty="0">
                    <a:latin typeface="Century Gothic" panose="020B0502020202020204" pitchFamily="34" charset="0"/>
                    <a:cs typeface="Arial" panose="020B0604020202020204" pitchFamily="34" charset="0"/>
                  </a:rPr>
                  <a:t>10:55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0833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169B55-7D39-9041-AA38-045E725006EB}"/>
              </a:ext>
            </a:extLst>
          </p:cNvPr>
          <p:cNvGrpSpPr/>
          <p:nvPr/>
        </p:nvGrpSpPr>
        <p:grpSpPr>
          <a:xfrm>
            <a:off x="-1" y="34407"/>
            <a:ext cx="3644298" cy="765067"/>
            <a:chOff x="-1" y="34407"/>
            <a:chExt cx="3644298" cy="7650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0644B6-4FEE-864F-AC91-ACF71791FAED}"/>
                </a:ext>
              </a:extLst>
            </p:cNvPr>
            <p:cNvGrpSpPr/>
            <p:nvPr userDrawn="1"/>
          </p:nvGrpSpPr>
          <p:grpSpPr>
            <a:xfrm>
              <a:off x="-1" y="34407"/>
              <a:ext cx="3243533" cy="765067"/>
              <a:chOff x="-1" y="34407"/>
              <a:chExt cx="3243533" cy="765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3EBB54-E544-D94F-90F6-8841E06C8A1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FA8EBB-44E9-6246-BD4F-E8731B5D1E27}"/>
                  </a:ext>
                </a:extLst>
              </p:cNvPr>
              <p:cNvSpPr txBox="1"/>
              <p:nvPr userDrawn="1"/>
            </p:nvSpPr>
            <p:spPr>
              <a:xfrm>
                <a:off x="618548" y="34407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#4</a:t>
                </a:r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0E773AFF-A0B3-3346-BC83-A7F39AD5BF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281" y="171211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38F24-F069-DB44-852A-565EC6AC6499}"/>
                </a:ext>
              </a:extLst>
            </p:cNvPr>
            <p:cNvSpPr txBox="1"/>
            <p:nvPr userDrawn="1"/>
          </p:nvSpPr>
          <p:spPr>
            <a:xfrm>
              <a:off x="627175" y="430142"/>
              <a:ext cx="301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YOUR TURN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77C0FF-7262-D546-85DC-9226E37DB17B}"/>
              </a:ext>
            </a:extLst>
          </p:cNvPr>
          <p:cNvGrpSpPr/>
          <p:nvPr/>
        </p:nvGrpSpPr>
        <p:grpSpPr>
          <a:xfrm>
            <a:off x="475890" y="5345680"/>
            <a:ext cx="11240219" cy="457200"/>
            <a:chOff x="475890" y="4902095"/>
            <a:chExt cx="11240219" cy="4572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AEF9D7D-E19B-D24A-9417-44AB8CF06BA5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5644391-1EE1-B34D-A73A-00BCF113FEA9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EE7A439-FBCE-BD42-9CCF-1218FE35641F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D9496E5-F2E9-6242-BD3A-01B6A878DD62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99E4692-33D7-5149-802E-D866369B3299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9B433E6-45E1-BE4A-A284-D0BB87A901F9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67A9206-2089-3A45-9A0B-C50669CA2021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051F389-50A4-634E-88CA-E94562FC056F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9D261BF-530F-E345-9C5D-5366DB492E5C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4BD15E5-BF84-D445-ADA8-BBE4FDBFD96A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76B0D81-F085-CB40-8405-52E5E551AD72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544B570-23CC-CA46-A802-A4215CCBB605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A7799D4-8D2E-8C45-86AE-6534646D04C5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0FB3CA4-93BB-A842-AB6C-1831446D86DE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C3868B5-9F35-E246-83E3-FDC742E84F36}"/>
              </a:ext>
            </a:extLst>
          </p:cNvPr>
          <p:cNvSpPr txBox="1"/>
          <p:nvPr/>
        </p:nvSpPr>
        <p:spPr>
          <a:xfrm>
            <a:off x="309504" y="4945126"/>
            <a:ext cx="1460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B050"/>
                </a:solidFill>
                <a:latin typeface="Century Gothic" panose="020B0502020202020204" pitchFamily="34" charset="0"/>
                <a:ea typeface="HelloAbracadabra" pitchFamily="2" charset="0"/>
              </a:rPr>
              <a:t>10:00</a:t>
            </a:r>
            <a:endParaRPr lang="en-US" sz="2400" b="0" baseline="0" dirty="0">
              <a:solidFill>
                <a:srgbClr val="00B05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304F3E-A78C-284A-9F26-BA32FE21D260}"/>
              </a:ext>
            </a:extLst>
          </p:cNvPr>
          <p:cNvSpPr txBox="1"/>
          <p:nvPr/>
        </p:nvSpPr>
        <p:spPr>
          <a:xfrm>
            <a:off x="10559234" y="4946607"/>
            <a:ext cx="1460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11:00</a:t>
            </a:r>
            <a:endParaRPr lang="en-US" sz="24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FF99EA-8DBD-5C4B-99BC-6F83823073FF}"/>
              </a:ext>
            </a:extLst>
          </p:cNvPr>
          <p:cNvSpPr txBox="1"/>
          <p:nvPr/>
        </p:nvSpPr>
        <p:spPr>
          <a:xfrm>
            <a:off x="1186168" y="4948236"/>
            <a:ext cx="1460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entury Gothic" panose="020B0502020202020204" pitchFamily="34" charset="0"/>
                <a:ea typeface="HelloAbracadabra" pitchFamily="2" charset="0"/>
              </a:rPr>
              <a:t>10:05</a:t>
            </a:r>
            <a:endParaRPr lang="en-US" sz="24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6651BDD-BB61-C840-B6B4-43A08C3623A8}"/>
              </a:ext>
            </a:extLst>
          </p:cNvPr>
          <p:cNvSpPr txBox="1"/>
          <p:nvPr/>
        </p:nvSpPr>
        <p:spPr>
          <a:xfrm>
            <a:off x="2929090" y="4950653"/>
            <a:ext cx="1460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10:15</a:t>
            </a:r>
            <a:endParaRPr lang="en-US" sz="24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38AC6B1-FDEA-B648-8886-5E337C10BB52}"/>
              </a:ext>
            </a:extLst>
          </p:cNvPr>
          <p:cNvSpPr txBox="1"/>
          <p:nvPr/>
        </p:nvSpPr>
        <p:spPr>
          <a:xfrm>
            <a:off x="3818092" y="4950653"/>
            <a:ext cx="1342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10:20</a:t>
            </a:r>
            <a:endParaRPr lang="en-US" sz="24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4B9D5B6-5A3E-B54B-A71E-65F6102EECA4}"/>
              </a:ext>
            </a:extLst>
          </p:cNvPr>
          <p:cNvSpPr txBox="1"/>
          <p:nvPr/>
        </p:nvSpPr>
        <p:spPr>
          <a:xfrm>
            <a:off x="4711109" y="4948796"/>
            <a:ext cx="1272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entury Gothic" panose="020B0502020202020204" pitchFamily="34" charset="0"/>
                <a:ea typeface="HelloAbracadabra" pitchFamily="2" charset="0"/>
              </a:rPr>
              <a:t>10:25</a:t>
            </a:r>
            <a:endParaRPr lang="en-US" sz="24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E988B54-C4F7-6145-8E7D-4EB59437381F}"/>
              </a:ext>
            </a:extLst>
          </p:cNvPr>
          <p:cNvSpPr txBox="1"/>
          <p:nvPr/>
        </p:nvSpPr>
        <p:spPr>
          <a:xfrm>
            <a:off x="5561200" y="4948796"/>
            <a:ext cx="129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entury Gothic" panose="020B0502020202020204" pitchFamily="34" charset="0"/>
                <a:ea typeface="HelloAbracadabra" pitchFamily="2" charset="0"/>
              </a:rPr>
              <a:t>10:30</a:t>
            </a:r>
            <a:endParaRPr lang="en-US" sz="24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E2EF590-9378-8640-80D9-2867BFECAB6E}"/>
              </a:ext>
            </a:extLst>
          </p:cNvPr>
          <p:cNvSpPr txBox="1"/>
          <p:nvPr/>
        </p:nvSpPr>
        <p:spPr>
          <a:xfrm>
            <a:off x="6408765" y="4951213"/>
            <a:ext cx="1265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10:35</a:t>
            </a:r>
            <a:endParaRPr lang="en-US" sz="24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97D42BF-44FB-614C-82C4-EAF5DF4668BE}"/>
              </a:ext>
            </a:extLst>
          </p:cNvPr>
          <p:cNvSpPr txBox="1"/>
          <p:nvPr/>
        </p:nvSpPr>
        <p:spPr>
          <a:xfrm>
            <a:off x="7263235" y="4951213"/>
            <a:ext cx="120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10:40</a:t>
            </a:r>
            <a:endParaRPr lang="en-US" sz="24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DE6C406-09FE-DC4A-924E-11552CB1AC75}"/>
              </a:ext>
            </a:extLst>
          </p:cNvPr>
          <p:cNvSpPr txBox="1"/>
          <p:nvPr/>
        </p:nvSpPr>
        <p:spPr>
          <a:xfrm>
            <a:off x="9759061" y="4953630"/>
            <a:ext cx="1276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rPr>
              <a:t>10:55</a:t>
            </a:r>
            <a:endParaRPr lang="en-US" sz="2400" b="0" baseline="0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3ED22A6-8AD4-5545-AE8B-7C653F8F5C9E}"/>
              </a:ext>
            </a:extLst>
          </p:cNvPr>
          <p:cNvSpPr txBox="1"/>
          <p:nvPr/>
        </p:nvSpPr>
        <p:spPr>
          <a:xfrm>
            <a:off x="2051107" y="4958073"/>
            <a:ext cx="1460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entury Gothic" panose="020B0502020202020204" pitchFamily="34" charset="0"/>
                <a:ea typeface="HelloAbracadabra" pitchFamily="2" charset="0"/>
              </a:rPr>
              <a:t>10:10</a:t>
            </a:r>
            <a:endParaRPr lang="en-US" sz="24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B579DA5-C4F9-5342-A411-D1C56F6BD3CC}"/>
              </a:ext>
            </a:extLst>
          </p:cNvPr>
          <p:cNvSpPr txBox="1"/>
          <p:nvPr/>
        </p:nvSpPr>
        <p:spPr>
          <a:xfrm>
            <a:off x="8021083" y="4951836"/>
            <a:ext cx="137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10:45</a:t>
            </a:r>
            <a:endParaRPr lang="en-US" sz="24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D2D9958-C315-AA4E-B53B-838F586A12EC}"/>
              </a:ext>
            </a:extLst>
          </p:cNvPr>
          <p:cNvSpPr txBox="1"/>
          <p:nvPr/>
        </p:nvSpPr>
        <p:spPr>
          <a:xfrm>
            <a:off x="8953373" y="4951836"/>
            <a:ext cx="120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10:50</a:t>
            </a:r>
            <a:endParaRPr lang="en-US" sz="24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3CAA782-8B1B-904A-BEA1-A70CF6E22228}"/>
              </a:ext>
            </a:extLst>
          </p:cNvPr>
          <p:cNvGrpSpPr/>
          <p:nvPr/>
        </p:nvGrpSpPr>
        <p:grpSpPr>
          <a:xfrm>
            <a:off x="918921" y="4163340"/>
            <a:ext cx="1093087" cy="1497937"/>
            <a:chOff x="3429582" y="4461959"/>
            <a:chExt cx="1093087" cy="1497937"/>
          </a:xfrm>
        </p:grpSpPr>
        <p:sp>
          <p:nvSpPr>
            <p:cNvPr id="40" name="Arrow: Circular 23">
              <a:extLst>
                <a:ext uri="{FF2B5EF4-FFF2-40B4-BE49-F238E27FC236}">
                  <a16:creationId xmlns:a16="http://schemas.microsoft.com/office/drawing/2014/main" id="{5166A03B-5407-1240-BF27-3FD7F5D7D6F4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C2ADBC-0228-C64E-AFDC-9AF5908292BD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4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83C7F96-DF04-FA4D-8869-F455D0B89090}"/>
              </a:ext>
            </a:extLst>
          </p:cNvPr>
          <p:cNvGrpSpPr/>
          <p:nvPr/>
        </p:nvGrpSpPr>
        <p:grpSpPr>
          <a:xfrm>
            <a:off x="1778706" y="4155816"/>
            <a:ext cx="1093087" cy="1497937"/>
            <a:chOff x="3429582" y="4461959"/>
            <a:chExt cx="1093087" cy="1497937"/>
          </a:xfrm>
        </p:grpSpPr>
        <p:sp>
          <p:nvSpPr>
            <p:cNvPr id="43" name="Arrow: Circular 23">
              <a:extLst>
                <a:ext uri="{FF2B5EF4-FFF2-40B4-BE49-F238E27FC236}">
                  <a16:creationId xmlns:a16="http://schemas.microsoft.com/office/drawing/2014/main" id="{4B504562-42FD-214B-805D-D6EE1834519B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5B4106B-4538-CA40-89E3-7DECEED394AD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4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BBD39CB-80FB-334F-9D2F-FEDACCBFB53D}"/>
              </a:ext>
            </a:extLst>
          </p:cNvPr>
          <p:cNvGrpSpPr/>
          <p:nvPr/>
        </p:nvGrpSpPr>
        <p:grpSpPr>
          <a:xfrm>
            <a:off x="2601017" y="4163340"/>
            <a:ext cx="1093087" cy="1497937"/>
            <a:chOff x="3429582" y="4461959"/>
            <a:chExt cx="1093087" cy="1497937"/>
          </a:xfrm>
        </p:grpSpPr>
        <p:sp>
          <p:nvSpPr>
            <p:cNvPr id="48" name="Arrow: Circular 23">
              <a:extLst>
                <a:ext uri="{FF2B5EF4-FFF2-40B4-BE49-F238E27FC236}">
                  <a16:creationId xmlns:a16="http://schemas.microsoft.com/office/drawing/2014/main" id="{24F318A5-C4BD-3D46-B70F-B24466D5D525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60DAA36-8C0B-6A4D-B402-7DC3C0C7D84D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4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DE81EA8-B368-EA4B-A3B3-20475BA381D8}"/>
              </a:ext>
            </a:extLst>
          </p:cNvPr>
          <p:cNvGrpSpPr/>
          <p:nvPr/>
        </p:nvGrpSpPr>
        <p:grpSpPr>
          <a:xfrm>
            <a:off x="3460802" y="4155816"/>
            <a:ext cx="1093087" cy="1497937"/>
            <a:chOff x="3429582" y="4461959"/>
            <a:chExt cx="1093087" cy="1497937"/>
          </a:xfrm>
        </p:grpSpPr>
        <p:sp>
          <p:nvSpPr>
            <p:cNvPr id="51" name="Arrow: Circular 23">
              <a:extLst>
                <a:ext uri="{FF2B5EF4-FFF2-40B4-BE49-F238E27FC236}">
                  <a16:creationId xmlns:a16="http://schemas.microsoft.com/office/drawing/2014/main" id="{8CFDD4A9-787A-8D48-9D7D-C3BB928F325F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70B46FC-F980-8641-BBCF-5A379FC33570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4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CEB0367-7653-9944-9A07-7582EC11677A}"/>
              </a:ext>
            </a:extLst>
          </p:cNvPr>
          <p:cNvGrpSpPr/>
          <p:nvPr/>
        </p:nvGrpSpPr>
        <p:grpSpPr>
          <a:xfrm>
            <a:off x="4303589" y="4163340"/>
            <a:ext cx="1093087" cy="1497937"/>
            <a:chOff x="3429582" y="4461959"/>
            <a:chExt cx="1093087" cy="1497937"/>
          </a:xfrm>
        </p:grpSpPr>
        <p:sp>
          <p:nvSpPr>
            <p:cNvPr id="54" name="Arrow: Circular 23">
              <a:extLst>
                <a:ext uri="{FF2B5EF4-FFF2-40B4-BE49-F238E27FC236}">
                  <a16:creationId xmlns:a16="http://schemas.microsoft.com/office/drawing/2014/main" id="{E74809E2-C112-FD4D-8180-A3BFE7EE8B8B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6AB7DAA-74C1-6146-A99A-76AB81D69098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4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F7C7C196-03CC-7C43-8801-E9AAF84795A9}"/>
              </a:ext>
            </a:extLst>
          </p:cNvPr>
          <p:cNvSpPr txBox="1"/>
          <p:nvPr/>
        </p:nvSpPr>
        <p:spPr>
          <a:xfrm>
            <a:off x="3332750" y="6052895"/>
            <a:ext cx="5442963" cy="523220"/>
          </a:xfrm>
          <a:prstGeom prst="rect">
            <a:avLst/>
          </a:prstGeom>
          <a:solidFill>
            <a:srgbClr val="85D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  <a:ea typeface="HelloAbracadabra" pitchFamily="2" charset="0"/>
              </a:rPr>
              <a:t>The assembly was 5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5 minutes.</a:t>
            </a:r>
            <a:endParaRPr lang="en-US" sz="280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D0BDE54-4EEF-6D4C-B140-99FFA70164FF}"/>
              </a:ext>
            </a:extLst>
          </p:cNvPr>
          <p:cNvGrpSpPr/>
          <p:nvPr/>
        </p:nvGrpSpPr>
        <p:grpSpPr>
          <a:xfrm>
            <a:off x="5155342" y="4181842"/>
            <a:ext cx="1093087" cy="1497937"/>
            <a:chOff x="3429582" y="4461959"/>
            <a:chExt cx="1093087" cy="1497937"/>
          </a:xfrm>
        </p:grpSpPr>
        <p:sp>
          <p:nvSpPr>
            <p:cNvPr id="59" name="Arrow: Circular 23">
              <a:extLst>
                <a:ext uri="{FF2B5EF4-FFF2-40B4-BE49-F238E27FC236}">
                  <a16:creationId xmlns:a16="http://schemas.microsoft.com/office/drawing/2014/main" id="{D06984DF-2F4E-A047-94F9-83F29A13887A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42AACF7-5334-7245-BA62-2CEC85805FCD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4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280D718-25D2-0F43-9408-0B91DC6CE493}"/>
              </a:ext>
            </a:extLst>
          </p:cNvPr>
          <p:cNvGrpSpPr/>
          <p:nvPr/>
        </p:nvGrpSpPr>
        <p:grpSpPr>
          <a:xfrm>
            <a:off x="6015127" y="4174318"/>
            <a:ext cx="1093087" cy="1497937"/>
            <a:chOff x="3429582" y="4461959"/>
            <a:chExt cx="1093087" cy="1497937"/>
          </a:xfrm>
        </p:grpSpPr>
        <p:sp>
          <p:nvSpPr>
            <p:cNvPr id="78" name="Arrow: Circular 23">
              <a:extLst>
                <a:ext uri="{FF2B5EF4-FFF2-40B4-BE49-F238E27FC236}">
                  <a16:creationId xmlns:a16="http://schemas.microsoft.com/office/drawing/2014/main" id="{D153ADF2-320B-364D-A57C-41AC90FA8A39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056CCE8-BB8C-3447-BA48-74D7E1D9B2A2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4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0B74C4D-411C-9946-B4CC-5CE27BEEC5E5}"/>
              </a:ext>
            </a:extLst>
          </p:cNvPr>
          <p:cNvGrpSpPr/>
          <p:nvPr/>
        </p:nvGrpSpPr>
        <p:grpSpPr>
          <a:xfrm>
            <a:off x="6837438" y="4181842"/>
            <a:ext cx="1093087" cy="1497937"/>
            <a:chOff x="3429582" y="4461959"/>
            <a:chExt cx="1093087" cy="1497937"/>
          </a:xfrm>
        </p:grpSpPr>
        <p:sp>
          <p:nvSpPr>
            <p:cNvPr id="81" name="Arrow: Circular 23">
              <a:extLst>
                <a:ext uri="{FF2B5EF4-FFF2-40B4-BE49-F238E27FC236}">
                  <a16:creationId xmlns:a16="http://schemas.microsoft.com/office/drawing/2014/main" id="{FB0B8793-230A-5548-A7DE-CC9CA3000266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C5967-0DCA-7640-9064-3AD68703EEEC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4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D11BFAA-55D2-284F-8480-07344F5FF249}"/>
              </a:ext>
            </a:extLst>
          </p:cNvPr>
          <p:cNvGrpSpPr/>
          <p:nvPr/>
        </p:nvGrpSpPr>
        <p:grpSpPr>
          <a:xfrm>
            <a:off x="7697223" y="4174318"/>
            <a:ext cx="1093087" cy="1497937"/>
            <a:chOff x="3429582" y="4461959"/>
            <a:chExt cx="1093087" cy="1497937"/>
          </a:xfrm>
        </p:grpSpPr>
        <p:sp>
          <p:nvSpPr>
            <p:cNvPr id="84" name="Arrow: Circular 23">
              <a:extLst>
                <a:ext uri="{FF2B5EF4-FFF2-40B4-BE49-F238E27FC236}">
                  <a16:creationId xmlns:a16="http://schemas.microsoft.com/office/drawing/2014/main" id="{91ED8411-243C-AE49-8F29-66CD32F27932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6CE7D70-15D1-CB48-A5F4-F01492C5D3B9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4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05CA694-5067-D147-893B-E0C2C144E2F3}"/>
              </a:ext>
            </a:extLst>
          </p:cNvPr>
          <p:cNvGrpSpPr/>
          <p:nvPr/>
        </p:nvGrpSpPr>
        <p:grpSpPr>
          <a:xfrm>
            <a:off x="8540010" y="4181842"/>
            <a:ext cx="1093087" cy="1497937"/>
            <a:chOff x="3429582" y="4461959"/>
            <a:chExt cx="1093087" cy="1497937"/>
          </a:xfrm>
        </p:grpSpPr>
        <p:sp>
          <p:nvSpPr>
            <p:cNvPr id="87" name="Arrow: Circular 23">
              <a:extLst>
                <a:ext uri="{FF2B5EF4-FFF2-40B4-BE49-F238E27FC236}">
                  <a16:creationId xmlns:a16="http://schemas.microsoft.com/office/drawing/2014/main" id="{85E1DE5B-D6D0-E045-A8D7-CE20DC2F8849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E3A2BCE-F009-334D-87E2-35177292A891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4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87F3484-BE23-8C47-A8D5-81A115090A2E}"/>
              </a:ext>
            </a:extLst>
          </p:cNvPr>
          <p:cNvGrpSpPr/>
          <p:nvPr/>
        </p:nvGrpSpPr>
        <p:grpSpPr>
          <a:xfrm>
            <a:off x="9372184" y="4178080"/>
            <a:ext cx="1093087" cy="1497937"/>
            <a:chOff x="3429582" y="4461959"/>
            <a:chExt cx="1093087" cy="1497937"/>
          </a:xfrm>
        </p:grpSpPr>
        <p:sp>
          <p:nvSpPr>
            <p:cNvPr id="90" name="Arrow: Circular 23">
              <a:extLst>
                <a:ext uri="{FF2B5EF4-FFF2-40B4-BE49-F238E27FC236}">
                  <a16:creationId xmlns:a16="http://schemas.microsoft.com/office/drawing/2014/main" id="{CBDDA1AA-D239-2641-B2C2-A5FBBF828E1D}"/>
                </a:ext>
              </a:extLst>
            </p:cNvPr>
            <p:cNvSpPr/>
            <p:nvPr/>
          </p:nvSpPr>
          <p:spPr>
            <a:xfrm>
              <a:off x="3429582" y="4755397"/>
              <a:ext cx="1093087" cy="1204499"/>
            </a:xfrm>
            <a:prstGeom prst="circularArrow">
              <a:avLst>
                <a:gd name="adj1" fmla="val 6561"/>
                <a:gd name="adj2" fmla="val 956799"/>
                <a:gd name="adj3" fmla="val 20586248"/>
                <a:gd name="adj4" fmla="val 11336647"/>
                <a:gd name="adj5" fmla="val 110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2E65520-EB68-9340-9025-5F2040551EC6}"/>
                </a:ext>
              </a:extLst>
            </p:cNvPr>
            <p:cNvSpPr txBox="1"/>
            <p:nvPr/>
          </p:nvSpPr>
          <p:spPr>
            <a:xfrm>
              <a:off x="3557368" y="4461959"/>
              <a:ext cx="784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+5</a:t>
              </a:r>
              <a:endParaRPr lang="en-US" sz="24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34E2E0-9371-6D40-9EFA-FA92CA25A8AC}"/>
              </a:ext>
            </a:extLst>
          </p:cNvPr>
          <p:cNvGrpSpPr/>
          <p:nvPr/>
        </p:nvGrpSpPr>
        <p:grpSpPr>
          <a:xfrm>
            <a:off x="2416240" y="1044838"/>
            <a:ext cx="3726673" cy="2815336"/>
            <a:chOff x="2416240" y="1044838"/>
            <a:chExt cx="3726673" cy="281533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0100F-AF53-614E-B13E-BCC73FA4733C}"/>
                </a:ext>
              </a:extLst>
            </p:cNvPr>
            <p:cNvSpPr/>
            <p:nvPr/>
          </p:nvSpPr>
          <p:spPr>
            <a:xfrm>
              <a:off x="2598136" y="1044838"/>
              <a:ext cx="3456096" cy="281533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1389300-073E-A540-B65A-A8054843D724}"/>
                </a:ext>
              </a:extLst>
            </p:cNvPr>
            <p:cNvSpPr txBox="1"/>
            <p:nvPr/>
          </p:nvSpPr>
          <p:spPr>
            <a:xfrm>
              <a:off x="2416240" y="1150073"/>
              <a:ext cx="372667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entury Gothic" panose="020B0502020202020204" pitchFamily="34" charset="0"/>
                </a:rPr>
                <a:t>Awards Day </a:t>
              </a:r>
            </a:p>
            <a:p>
              <a:pPr algn="ctr"/>
              <a:r>
                <a:rPr lang="en-US" sz="2400" dirty="0">
                  <a:latin typeface="Century Gothic" panose="020B0502020202020204" pitchFamily="34" charset="0"/>
                </a:rPr>
                <a:t>Start Time</a:t>
              </a:r>
              <a:endParaRPr lang="en-US" sz="2400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A0F5776-1F62-944C-A649-6258506463AB}"/>
                </a:ext>
              </a:extLst>
            </p:cNvPr>
            <p:cNvGrpSpPr/>
            <p:nvPr/>
          </p:nvGrpSpPr>
          <p:grpSpPr>
            <a:xfrm>
              <a:off x="2988522" y="2063923"/>
              <a:ext cx="2643665" cy="1510666"/>
              <a:chOff x="2560507" y="2277930"/>
              <a:chExt cx="2643665" cy="1510666"/>
            </a:xfrm>
          </p:grpSpPr>
          <p:pic>
            <p:nvPicPr>
              <p:cNvPr id="92" name="Picture 91" descr="A picture containing chart&#10;&#10;Description automatically generated">
                <a:extLst>
                  <a:ext uri="{FF2B5EF4-FFF2-40B4-BE49-F238E27FC236}">
                    <a16:creationId xmlns:a16="http://schemas.microsoft.com/office/drawing/2014/main" id="{F90F6A75-A3D5-D04B-A515-DD557B08B9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0507" y="2277930"/>
                <a:ext cx="2643665" cy="1510666"/>
              </a:xfrm>
              <a:prstGeom prst="rect">
                <a:avLst/>
              </a:prstGeom>
            </p:spPr>
          </p:pic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DA5F8C6-B459-CD41-AB45-2730B3A1A386}"/>
                  </a:ext>
                </a:extLst>
              </p:cNvPr>
              <p:cNvSpPr txBox="1"/>
              <p:nvPr/>
            </p:nvSpPr>
            <p:spPr>
              <a:xfrm>
                <a:off x="2871793" y="2578346"/>
                <a:ext cx="1959317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5400" b="1" dirty="0">
                    <a:latin typeface="Century Gothic" panose="020B0502020202020204" pitchFamily="34" charset="0"/>
                    <a:cs typeface="Arial" panose="020B0604020202020204" pitchFamily="34" charset="0"/>
                  </a:rPr>
                  <a:t>10:00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3EA451-7FD8-8A4D-A23F-5125BE0A0540}"/>
              </a:ext>
            </a:extLst>
          </p:cNvPr>
          <p:cNvGrpSpPr/>
          <p:nvPr/>
        </p:nvGrpSpPr>
        <p:grpSpPr>
          <a:xfrm>
            <a:off x="6998345" y="1044311"/>
            <a:ext cx="3726673" cy="2815336"/>
            <a:chOff x="6998345" y="1044311"/>
            <a:chExt cx="3726673" cy="2815336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4A46AAD-CF47-C049-810A-9E2E7923DE13}"/>
                </a:ext>
              </a:extLst>
            </p:cNvPr>
            <p:cNvSpPr/>
            <p:nvPr/>
          </p:nvSpPr>
          <p:spPr>
            <a:xfrm>
              <a:off x="7108595" y="1044311"/>
              <a:ext cx="3456096" cy="281533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2DDEF47-2DCC-DB4E-BE79-14B8F6CCDA2F}"/>
                </a:ext>
              </a:extLst>
            </p:cNvPr>
            <p:cNvSpPr txBox="1"/>
            <p:nvPr/>
          </p:nvSpPr>
          <p:spPr>
            <a:xfrm>
              <a:off x="6998345" y="1145930"/>
              <a:ext cx="372667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entury Gothic" panose="020B0502020202020204" pitchFamily="34" charset="0"/>
                </a:rPr>
                <a:t>Awards Day </a:t>
              </a:r>
            </a:p>
            <a:p>
              <a:pPr algn="ctr"/>
              <a:r>
                <a:rPr lang="en-US" sz="2400" dirty="0">
                  <a:latin typeface="Century Gothic" panose="020B0502020202020204" pitchFamily="34" charset="0"/>
                </a:rPr>
                <a:t>End Time</a:t>
              </a:r>
              <a:endParaRPr lang="en-US" sz="24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12A0FE-2C0E-9348-9D20-24492E0487B6}"/>
                </a:ext>
              </a:extLst>
            </p:cNvPr>
            <p:cNvGrpSpPr/>
            <p:nvPr/>
          </p:nvGrpSpPr>
          <p:grpSpPr>
            <a:xfrm>
              <a:off x="7425137" y="2063923"/>
              <a:ext cx="2640331" cy="1508760"/>
              <a:chOff x="7814242" y="2277930"/>
              <a:chExt cx="2640331" cy="1508760"/>
            </a:xfrm>
          </p:grpSpPr>
          <p:pic>
            <p:nvPicPr>
              <p:cNvPr id="93" name="Picture 92" descr="A picture containing chart&#10;&#10;Description automatically generated">
                <a:extLst>
                  <a:ext uri="{FF2B5EF4-FFF2-40B4-BE49-F238E27FC236}">
                    <a16:creationId xmlns:a16="http://schemas.microsoft.com/office/drawing/2014/main" id="{F1CE94D9-FC49-D748-B4FC-5A3F6E8F2C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4242" y="2277930"/>
                <a:ext cx="2640331" cy="1508760"/>
              </a:xfrm>
              <a:prstGeom prst="rect">
                <a:avLst/>
              </a:prstGeom>
            </p:spPr>
          </p:pic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840DE6A-6FF0-E24C-9FEF-1BDF497312C0}"/>
                  </a:ext>
                </a:extLst>
              </p:cNvPr>
              <p:cNvSpPr txBox="1"/>
              <p:nvPr/>
            </p:nvSpPr>
            <p:spPr>
              <a:xfrm>
                <a:off x="8133939" y="2616902"/>
                <a:ext cx="1959317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5400" b="1" dirty="0">
                    <a:latin typeface="Century Gothic" panose="020B0502020202020204" pitchFamily="34" charset="0"/>
                    <a:cs typeface="Arial" panose="020B0604020202020204" pitchFamily="34" charset="0"/>
                  </a:rPr>
                  <a:t>10:55</a:t>
                </a:r>
              </a:p>
            </p:txBody>
          </p:sp>
        </p:grp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636D5AFE-F24F-E2AE-D7DA-896D2F99C26D}"/>
              </a:ext>
            </a:extLst>
          </p:cNvPr>
          <p:cNvSpPr/>
          <p:nvPr/>
        </p:nvSpPr>
        <p:spPr>
          <a:xfrm>
            <a:off x="161880" y="5785549"/>
            <a:ext cx="1616826" cy="60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Start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Time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F9810B1-5D30-20C0-7F70-892D60F9D87F}"/>
              </a:ext>
            </a:extLst>
          </p:cNvPr>
          <p:cNvSpPr/>
          <p:nvPr/>
        </p:nvSpPr>
        <p:spPr>
          <a:xfrm>
            <a:off x="9503679" y="5734329"/>
            <a:ext cx="1616826" cy="60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End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Time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4C478D0-17D1-CEFB-56B7-E6B6407C701B}"/>
              </a:ext>
            </a:extLst>
          </p:cNvPr>
          <p:cNvSpPr txBox="1"/>
          <p:nvPr/>
        </p:nvSpPr>
        <p:spPr>
          <a:xfrm>
            <a:off x="3144378" y="129148"/>
            <a:ext cx="9200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How long was the school’s Awards Day assembly?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CEE70BE-D010-D9A4-F670-B4E67455C305}"/>
              </a:ext>
            </a:extLst>
          </p:cNvPr>
          <p:cNvSpPr txBox="1"/>
          <p:nvPr/>
        </p:nvSpPr>
        <p:spPr>
          <a:xfrm>
            <a:off x="1025616" y="5392470"/>
            <a:ext cx="9243702" cy="338554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HelloAbracadabra" pitchFamily="2" charset="0"/>
              </a:rPr>
              <a:t>55 minutes</a:t>
            </a:r>
            <a:endParaRPr lang="en-US" sz="16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650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Thought bubble outline">
            <a:extLst>
              <a:ext uri="{FF2B5EF4-FFF2-40B4-BE49-F238E27FC236}">
                <a16:creationId xmlns:a16="http://schemas.microsoft.com/office/drawing/2014/main" id="{8F362B94-D267-8046-B3F8-47C013D9F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22778" y="0"/>
            <a:ext cx="8453748" cy="766292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2" name="Graphic 11" descr="Thought bubble outline">
            <a:extLst>
              <a:ext uri="{FF2B5EF4-FFF2-40B4-BE49-F238E27FC236}">
                <a16:creationId xmlns:a16="http://schemas.microsoft.com/office/drawing/2014/main" id="{91F76845-6EF2-8942-8169-354C18BD20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02660" y="-210805"/>
            <a:ext cx="8453748" cy="766292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C25A1A-236D-2D43-85E1-06EF583DF908}"/>
              </a:ext>
            </a:extLst>
          </p:cNvPr>
          <p:cNvSpPr/>
          <p:nvPr/>
        </p:nvSpPr>
        <p:spPr>
          <a:xfrm>
            <a:off x="-1" y="91588"/>
            <a:ext cx="3243533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4810A-4132-9C4A-8659-3260BCF43F92}"/>
              </a:ext>
            </a:extLst>
          </p:cNvPr>
          <p:cNvSpPr txBox="1"/>
          <p:nvPr/>
        </p:nvSpPr>
        <p:spPr>
          <a:xfrm>
            <a:off x="618548" y="148710"/>
            <a:ext cx="2616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>
                <a:latin typeface="Century Gothic" panose="020B0502020202020204" pitchFamily="34" charset="0"/>
                <a:ea typeface="HelloAbracadabra" pitchFamily="2" charset="0"/>
              </a:rPr>
              <a:t>Let’s Reflect</a:t>
            </a:r>
          </a:p>
        </p:txBody>
      </p:sp>
      <p:pic>
        <p:nvPicPr>
          <p:cNvPr id="6" name="Graphic 5" descr="Head with gears with solid fill">
            <a:extLst>
              <a:ext uri="{FF2B5EF4-FFF2-40B4-BE49-F238E27FC236}">
                <a16:creationId xmlns:a16="http://schemas.microsoft.com/office/drawing/2014/main" id="{320E61A2-B9D3-104A-B5BC-CDD61368F9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259" y="139221"/>
            <a:ext cx="640080" cy="6400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7A5A6A-CD8A-B446-A70F-6772233D12D9}"/>
              </a:ext>
            </a:extLst>
          </p:cNvPr>
          <p:cNvSpPr/>
          <p:nvPr/>
        </p:nvSpPr>
        <p:spPr>
          <a:xfrm>
            <a:off x="3498890" y="5150050"/>
            <a:ext cx="8693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100">
                <a:latin typeface="KG Part of Me"/>
                <a:ea typeface="KG Part of Me"/>
                <a:cs typeface="KG Part of Me"/>
                <a:sym typeface="KG Part of Me"/>
              </a:defRPr>
            </a:pPr>
            <a:r>
              <a:rPr lang="en-US" sz="7200" b="1" i="0" dirty="0">
                <a:solidFill>
                  <a:schemeClr val="tx1"/>
                </a:solidFill>
                <a:latin typeface="Century Gothic" panose="020B0502020202020204" pitchFamily="34" charset="0"/>
              </a:rPr>
              <a:t>It’s Reflection </a:t>
            </a:r>
            <a:r>
              <a:rPr lang="en-US" sz="7200" b="1" dirty="0">
                <a:latin typeface="Century Gothic" panose="020B0502020202020204" pitchFamily="34" charset="0"/>
              </a:rPr>
              <a:t>T</a:t>
            </a:r>
            <a:r>
              <a:rPr lang="en-US" sz="7200" b="1" i="0" dirty="0">
                <a:solidFill>
                  <a:schemeClr val="tx1"/>
                </a:solidFill>
                <a:latin typeface="Century Gothic" panose="020B0502020202020204" pitchFamily="34" charset="0"/>
              </a:rPr>
              <a:t>ime!</a:t>
            </a:r>
          </a:p>
        </p:txBody>
      </p:sp>
    </p:spTree>
    <p:extLst>
      <p:ext uri="{BB962C8B-B14F-4D97-AF65-F5344CB8AC3E}">
        <p14:creationId xmlns:p14="http://schemas.microsoft.com/office/powerpoint/2010/main" val="3585878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975407-570D-8E4D-9BA5-7D9BBDE64193}"/>
              </a:ext>
            </a:extLst>
          </p:cNvPr>
          <p:cNvGrpSpPr>
            <a:grpSpLocks noChangeAspect="1"/>
          </p:cNvGrpSpPr>
          <p:nvPr/>
        </p:nvGrpSpPr>
        <p:grpSpPr>
          <a:xfrm>
            <a:off x="1064788" y="2621465"/>
            <a:ext cx="10062424" cy="1371600"/>
            <a:chOff x="2028645" y="143457"/>
            <a:chExt cx="8220970" cy="11205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3058373-7B72-7241-BD72-949C3EC3DBA1}"/>
                </a:ext>
              </a:extLst>
            </p:cNvPr>
            <p:cNvSpPr/>
            <p:nvPr userDrawn="1"/>
          </p:nvSpPr>
          <p:spPr>
            <a:xfrm>
              <a:off x="2114906" y="248387"/>
              <a:ext cx="8134709" cy="101566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020454B-880E-C849-9343-501849A57F1F}"/>
                </a:ext>
              </a:extLst>
            </p:cNvPr>
            <p:cNvSpPr/>
            <p:nvPr userDrawn="1"/>
          </p:nvSpPr>
          <p:spPr>
            <a:xfrm>
              <a:off x="2028645" y="166885"/>
              <a:ext cx="8134709" cy="101566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E1E0BF-4350-8042-9B8B-49F6124C75CF}"/>
                </a:ext>
              </a:extLst>
            </p:cNvPr>
            <p:cNvSpPr txBox="1"/>
            <p:nvPr userDrawn="1"/>
          </p:nvSpPr>
          <p:spPr>
            <a:xfrm>
              <a:off x="2028645" y="143457"/>
              <a:ext cx="8134709" cy="101566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0" b="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  WATCH ME FIRST</a:t>
              </a:r>
            </a:p>
          </p:txBody>
        </p:sp>
      </p:grpSp>
      <p:pic>
        <p:nvPicPr>
          <p:cNvPr id="6" name="Graphic 5" descr="Classroom with solid fill">
            <a:extLst>
              <a:ext uri="{FF2B5EF4-FFF2-40B4-BE49-F238E27FC236}">
                <a16:creationId xmlns:a16="http://schemas.microsoft.com/office/drawing/2014/main" id="{C19CF5BA-74DA-1447-9695-53862ED0C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788" y="2650141"/>
            <a:ext cx="1228828" cy="12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2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F10A9A3-54BB-D544-AD99-E5FF696F23E2}"/>
              </a:ext>
            </a:extLst>
          </p:cNvPr>
          <p:cNvGrpSpPr/>
          <p:nvPr/>
        </p:nvGrpSpPr>
        <p:grpSpPr>
          <a:xfrm>
            <a:off x="422083" y="394247"/>
            <a:ext cx="9795504" cy="3329611"/>
            <a:chOff x="-658122" y="2216063"/>
            <a:chExt cx="7878225" cy="1561202"/>
          </a:xfrm>
        </p:grpSpPr>
        <p:sp>
          <p:nvSpPr>
            <p:cNvPr id="10" name="Rounded Rectangular Callout 9">
              <a:extLst>
                <a:ext uri="{FF2B5EF4-FFF2-40B4-BE49-F238E27FC236}">
                  <a16:creationId xmlns:a16="http://schemas.microsoft.com/office/drawing/2014/main" id="{8C90A39A-BF57-784B-B18E-A0C68A068DA7}"/>
                </a:ext>
              </a:extLst>
            </p:cNvPr>
            <p:cNvSpPr/>
            <p:nvPr/>
          </p:nvSpPr>
          <p:spPr>
            <a:xfrm rot="10800000">
              <a:off x="-658122" y="2216063"/>
              <a:ext cx="7777592" cy="1561202"/>
            </a:xfrm>
            <a:prstGeom prst="wedgeRoundRectCallout">
              <a:avLst>
                <a:gd name="adj1" fmla="val -49454"/>
                <a:gd name="adj2" fmla="val -67721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7CCB42-2292-8F46-9100-A913915E0B6A}"/>
                </a:ext>
              </a:extLst>
            </p:cNvPr>
            <p:cNvSpPr/>
            <p:nvPr/>
          </p:nvSpPr>
          <p:spPr>
            <a:xfrm>
              <a:off x="-557489" y="2300563"/>
              <a:ext cx="7777592" cy="1277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3900" dirty="0">
                  <a:latin typeface="Century Gothic" panose="020B0502020202020204" pitchFamily="34" charset="0"/>
                  <a:ea typeface="HelloAbracadabra" pitchFamily="2" charset="0"/>
                </a:rPr>
                <a:t>In the previous lesson, we plotted time on number lines. </a:t>
              </a:r>
            </a:p>
            <a:p>
              <a:pPr>
                <a:spcAft>
                  <a:spcPts val="18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3900" dirty="0">
                  <a:latin typeface="Century Gothic" panose="020B0502020202020204" pitchFamily="34" charset="0"/>
                  <a:ea typeface="HelloAbracadabra" pitchFamily="2" charset="0"/>
                </a:rPr>
                <a:t>Today we’ll use number lines to solve elapsed time problems within one hour.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6F2E3C-E2A0-1D4E-A314-34CBD8568ADE}"/>
              </a:ext>
            </a:extLst>
          </p:cNvPr>
          <p:cNvGrpSpPr>
            <a:grpSpLocks noChangeAspect="1"/>
          </p:cNvGrpSpPr>
          <p:nvPr/>
        </p:nvGrpSpPr>
        <p:grpSpPr>
          <a:xfrm rot="1396978">
            <a:off x="9797693" y="1739590"/>
            <a:ext cx="4114800" cy="4114800"/>
            <a:chOff x="-21264" y="-65464"/>
            <a:chExt cx="1554480" cy="15544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D53BA76-1E75-B549-B862-FB16C8CE833E}"/>
                </a:ext>
              </a:extLst>
            </p:cNvPr>
            <p:cNvSpPr/>
            <p:nvPr/>
          </p:nvSpPr>
          <p:spPr>
            <a:xfrm rot="19920818">
              <a:off x="504113" y="264839"/>
              <a:ext cx="538895" cy="87969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A5577F0D-5817-254A-A705-84B76CC1C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1438">
              <a:off x="-21264" y="-65464"/>
              <a:ext cx="1554480" cy="155448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E15408-3C6B-594C-80A1-9BEE2878D2BA}"/>
              </a:ext>
            </a:extLst>
          </p:cNvPr>
          <p:cNvGrpSpPr/>
          <p:nvPr userDrawn="1"/>
        </p:nvGrpSpPr>
        <p:grpSpPr>
          <a:xfrm>
            <a:off x="0" y="5825652"/>
            <a:ext cx="12213362" cy="1029520"/>
            <a:chOff x="22568" y="1425243"/>
            <a:chExt cx="12164947" cy="51105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E53328-CA6C-6343-BCE0-BC0C2A2BCCEC}"/>
                </a:ext>
              </a:extLst>
            </p:cNvPr>
            <p:cNvSpPr/>
            <p:nvPr userDrawn="1"/>
          </p:nvSpPr>
          <p:spPr>
            <a:xfrm>
              <a:off x="22568" y="1425243"/>
              <a:ext cx="12164947" cy="511051"/>
            </a:xfrm>
            <a:prstGeom prst="rect">
              <a:avLst/>
            </a:prstGeom>
            <a:solidFill>
              <a:srgbClr val="85D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3417DB-17E3-0A48-8EC5-35F71F816E0A}"/>
                </a:ext>
              </a:extLst>
            </p:cNvPr>
            <p:cNvSpPr/>
            <p:nvPr userDrawn="1"/>
          </p:nvSpPr>
          <p:spPr>
            <a:xfrm>
              <a:off x="22569" y="1479182"/>
              <a:ext cx="12143669" cy="381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>
                <a:spcAft>
                  <a:spcPts val="200"/>
                </a:spcAft>
                <a:buNone/>
              </a:pPr>
              <a:r>
                <a:rPr lang="en-US" sz="4400" b="1" dirty="0">
                  <a:latin typeface="Century Gothic" panose="020B0502020202020204" pitchFamily="34" charset="0"/>
                </a:rPr>
                <a:t>L</a:t>
              </a:r>
              <a:r>
                <a:rPr lang="en-US" sz="4400" b="1" i="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et’s review elapsed time! </a:t>
              </a:r>
              <a:endParaRPr lang="en-US" sz="4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23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0FD4131-6A8C-604A-AF96-234F00F1DAC7}"/>
              </a:ext>
            </a:extLst>
          </p:cNvPr>
          <p:cNvGrpSpPr/>
          <p:nvPr/>
        </p:nvGrpSpPr>
        <p:grpSpPr>
          <a:xfrm>
            <a:off x="-108946" y="8244"/>
            <a:ext cx="11657479" cy="2650913"/>
            <a:chOff x="-21264" y="-65464"/>
            <a:chExt cx="11657479" cy="265091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CE6BAED-F50E-D448-9CA8-C8694B8D3B98}"/>
                </a:ext>
              </a:extLst>
            </p:cNvPr>
            <p:cNvGrpSpPr/>
            <p:nvPr userDrawn="1"/>
          </p:nvGrpSpPr>
          <p:grpSpPr>
            <a:xfrm>
              <a:off x="-21264" y="-65464"/>
              <a:ext cx="11491845" cy="2650913"/>
              <a:chOff x="-21264" y="-65464"/>
              <a:chExt cx="11491845" cy="2650913"/>
            </a:xfrm>
          </p:grpSpPr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F9A4ABD0-6DCB-8047-9BB7-5D4E31352252}"/>
                  </a:ext>
                </a:extLst>
              </p:cNvPr>
              <p:cNvSpPr/>
              <p:nvPr userDrawn="1"/>
            </p:nvSpPr>
            <p:spPr>
              <a:xfrm>
                <a:off x="1750059" y="1269857"/>
                <a:ext cx="9720522" cy="1315592"/>
              </a:xfrm>
              <a:prstGeom prst="wedgeRoundRectCallout">
                <a:avLst>
                  <a:gd name="adj1" fmla="val -53667"/>
                  <a:gd name="adj2" fmla="val -49186"/>
                  <a:gd name="adj3" fmla="val 16667"/>
                </a:avLst>
              </a:prstGeom>
              <a:solidFill>
                <a:srgbClr val="FFE6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3E2B5C9-F0C2-8141-9DDF-E9C85F7075A9}"/>
                  </a:ext>
                </a:extLst>
              </p:cNvPr>
              <p:cNvSpPr/>
              <p:nvPr userDrawn="1"/>
            </p:nvSpPr>
            <p:spPr>
              <a:xfrm>
                <a:off x="1259787" y="101456"/>
                <a:ext cx="823272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 sz="2100">
                    <a:latin typeface="KG Part of Me"/>
                    <a:ea typeface="KG Part of Me"/>
                    <a:cs typeface="KG Part of Me"/>
                    <a:sym typeface="KG Part of Me"/>
                  </a:defRPr>
                </a:pPr>
                <a:r>
                  <a:rPr lang="en-US" sz="6000" b="1" dirty="0">
                    <a:latin typeface="Century Gothic" panose="020B0502020202020204" pitchFamily="34" charset="0"/>
                  </a:rPr>
                  <a:t>Vocabulary Highlight</a:t>
                </a:r>
                <a:endParaRPr lang="en-US" sz="6000" b="1" i="0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C2EC399-5AB9-0941-A350-92E53C2E6E72}"/>
                  </a:ext>
                </a:extLst>
              </p:cNvPr>
              <p:cNvGrpSpPr/>
              <p:nvPr userDrawn="1"/>
            </p:nvGrpSpPr>
            <p:grpSpPr>
              <a:xfrm rot="20421438">
                <a:off x="-21264" y="-65464"/>
                <a:ext cx="1554480" cy="1554480"/>
                <a:chOff x="67285" y="1040325"/>
                <a:chExt cx="1554480" cy="1554480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FDBC9046-A2C3-6841-88C7-AA4CD0DD39AA}"/>
                    </a:ext>
                  </a:extLst>
                </p:cNvPr>
                <p:cNvSpPr/>
                <p:nvPr userDrawn="1"/>
              </p:nvSpPr>
              <p:spPr>
                <a:xfrm rot="21099380">
                  <a:off x="594022" y="1376952"/>
                  <a:ext cx="538895" cy="8796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" name="Picture 9" descr="A black and white logo&#10;&#10;Description automatically generated with low confidence">
                  <a:extLst>
                    <a:ext uri="{FF2B5EF4-FFF2-40B4-BE49-F238E27FC236}">
                      <a16:creationId xmlns:a16="http://schemas.microsoft.com/office/drawing/2014/main" id="{466382DE-AEB4-3840-983B-E0C6202FFD7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85" y="1040325"/>
                  <a:ext cx="1554480" cy="1554480"/>
                </a:xfrm>
                <a:prstGeom prst="rect">
                  <a:avLst/>
                </a:prstGeom>
              </p:spPr>
            </p:pic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965BAF9-5250-8841-A5DF-6EF66ECB1032}"/>
                </a:ext>
              </a:extLst>
            </p:cNvPr>
            <p:cNvSpPr/>
            <p:nvPr/>
          </p:nvSpPr>
          <p:spPr>
            <a:xfrm>
              <a:off x="1750060" y="1419821"/>
              <a:ext cx="98861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3000" b="1" dirty="0">
                  <a:latin typeface="Century Gothic" panose="020B0502020202020204" pitchFamily="34" charset="0"/>
                </a:rPr>
                <a:t>Elapsed time</a:t>
              </a:r>
              <a:r>
                <a:rPr lang="en-US" sz="3000" dirty="0">
                  <a:latin typeface="Century Gothic" panose="020B0502020202020204" pitchFamily="34" charset="0"/>
                </a:rPr>
                <a:t> is the amount of time that passes from the start of an event until </a:t>
              </a:r>
              <a:r>
                <a:rPr lang="en-US" sz="3000">
                  <a:latin typeface="Century Gothic" panose="020B0502020202020204" pitchFamily="34" charset="0"/>
                </a:rPr>
                <a:t>its end.</a:t>
              </a:r>
              <a:endParaRPr lang="en-US" sz="30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9470C43-5CC8-B744-9A35-A2AB19A80A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638" y="3083707"/>
            <a:ext cx="2834640" cy="28171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D379FE-8D63-2E43-8C37-1C9891749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8680" y="3052566"/>
            <a:ext cx="2834640" cy="28171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E5C29EB-5B24-2745-9462-F109F38A1C31}"/>
              </a:ext>
            </a:extLst>
          </p:cNvPr>
          <p:cNvSpPr/>
          <p:nvPr/>
        </p:nvSpPr>
        <p:spPr>
          <a:xfrm>
            <a:off x="977779" y="6010041"/>
            <a:ext cx="2204357" cy="6041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Start Time - 4:05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037821-6D74-494B-A733-8E6404EF4F13}"/>
              </a:ext>
            </a:extLst>
          </p:cNvPr>
          <p:cNvSpPr/>
          <p:nvPr/>
        </p:nvSpPr>
        <p:spPr>
          <a:xfrm>
            <a:off x="5038989" y="5978900"/>
            <a:ext cx="2204357" cy="604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End Time - 4:15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EAC93D-7522-F745-8958-6DB14118EC63}"/>
              </a:ext>
            </a:extLst>
          </p:cNvPr>
          <p:cNvSpPr/>
          <p:nvPr/>
        </p:nvSpPr>
        <p:spPr>
          <a:xfrm>
            <a:off x="8655812" y="6011719"/>
            <a:ext cx="3153841" cy="60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This activity is 10 minutes long.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FDCF2D-5E56-6E41-A470-D236F14AA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4722" y="3083707"/>
            <a:ext cx="2834640" cy="281714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2BA051C-21A9-B18C-1064-7CB3568132A8}"/>
              </a:ext>
            </a:extLst>
          </p:cNvPr>
          <p:cNvCxnSpPr>
            <a:cxnSpLocks/>
          </p:cNvCxnSpPr>
          <p:nvPr/>
        </p:nvCxnSpPr>
        <p:spPr>
          <a:xfrm>
            <a:off x="10048396" y="4492277"/>
            <a:ext cx="133450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e 18">
            <a:extLst>
              <a:ext uri="{FF2B5EF4-FFF2-40B4-BE49-F238E27FC236}">
                <a16:creationId xmlns:a16="http://schemas.microsoft.com/office/drawing/2014/main" id="{9B87D511-AAA9-C34A-9ED9-C1EB8BB66A27}"/>
              </a:ext>
            </a:extLst>
          </p:cNvPr>
          <p:cNvSpPr>
            <a:spLocks noChangeAspect="1"/>
          </p:cNvSpPr>
          <p:nvPr/>
        </p:nvSpPr>
        <p:spPr>
          <a:xfrm rot="16200000">
            <a:off x="8676654" y="3098533"/>
            <a:ext cx="2743485" cy="2834640"/>
          </a:xfrm>
          <a:prstGeom prst="pie">
            <a:avLst>
              <a:gd name="adj1" fmla="val 1904980"/>
              <a:gd name="adj2" fmla="val 5403271"/>
            </a:avLst>
          </a:prstGeom>
          <a:solidFill>
            <a:srgbClr val="92D050">
              <a:alpha val="5118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7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9A4ABD0-6DCB-8047-9BB7-5D4E31352252}"/>
              </a:ext>
            </a:extLst>
          </p:cNvPr>
          <p:cNvSpPr/>
          <p:nvPr userDrawn="1"/>
        </p:nvSpPr>
        <p:spPr>
          <a:xfrm>
            <a:off x="1662377" y="1343566"/>
            <a:ext cx="9023037" cy="1451886"/>
          </a:xfrm>
          <a:prstGeom prst="wedgeRoundRectCallout">
            <a:avLst>
              <a:gd name="adj1" fmla="val -53667"/>
              <a:gd name="adj2" fmla="val -49186"/>
              <a:gd name="adj3" fmla="val 16667"/>
            </a:avLst>
          </a:prstGeom>
          <a:solidFill>
            <a:srgbClr val="FFE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C2EC399-5AB9-0941-A350-92E53C2E6E72}"/>
              </a:ext>
            </a:extLst>
          </p:cNvPr>
          <p:cNvGrpSpPr/>
          <p:nvPr userDrawn="1"/>
        </p:nvGrpSpPr>
        <p:grpSpPr>
          <a:xfrm rot="20421438">
            <a:off x="-108946" y="8244"/>
            <a:ext cx="1554480" cy="1554480"/>
            <a:chOff x="67285" y="1040325"/>
            <a:chExt cx="1554480" cy="155448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DBC9046-A2C3-6841-88C7-AA4CD0DD39AA}"/>
                </a:ext>
              </a:extLst>
            </p:cNvPr>
            <p:cNvSpPr/>
            <p:nvPr userDrawn="1"/>
          </p:nvSpPr>
          <p:spPr>
            <a:xfrm rot="21099380">
              <a:off x="594022" y="1376952"/>
              <a:ext cx="538895" cy="87969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466382DE-AEB4-3840-983B-E0C6202FFD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85" y="1040325"/>
              <a:ext cx="1554480" cy="155448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965BAF9-5250-8841-A5DF-6EF66ECB1032}"/>
              </a:ext>
            </a:extLst>
          </p:cNvPr>
          <p:cNvSpPr/>
          <p:nvPr userDrawn="1"/>
        </p:nvSpPr>
        <p:spPr>
          <a:xfrm>
            <a:off x="1916779" y="1514347"/>
            <a:ext cx="98987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 sz="2100">
                <a:latin typeface="KG Part of Me"/>
                <a:ea typeface="KG Part of Me"/>
                <a:cs typeface="KG Part of Me"/>
                <a:sym typeface="KG Part of Me"/>
              </a:defRPr>
            </a:pPr>
            <a:r>
              <a:rPr lang="en-US" sz="3200" b="1" dirty="0">
                <a:latin typeface="Century Gothic" panose="020B0502020202020204" pitchFamily="34" charset="0"/>
              </a:rPr>
              <a:t>Segments </a:t>
            </a:r>
            <a:r>
              <a:rPr lang="en-US" sz="3200" dirty="0">
                <a:latin typeface="Century Gothic" panose="020B0502020202020204" pitchFamily="34" charset="0"/>
              </a:rPr>
              <a:t>are the </a:t>
            </a:r>
            <a:r>
              <a:rPr lang="en-US" sz="3200" b="1" dirty="0">
                <a:latin typeface="Century Gothic" panose="020B0502020202020204" pitchFamily="34" charset="0"/>
              </a:rPr>
              <a:t>spaces on a number line </a:t>
            </a:r>
            <a:r>
              <a:rPr lang="en-US" sz="3200" dirty="0">
                <a:latin typeface="Century Gothic" panose="020B0502020202020204" pitchFamily="34" charset="0"/>
              </a:rPr>
              <a:t>between two plotted points or tick marks .</a:t>
            </a:r>
            <a:endParaRPr lang="en-US" sz="3200" i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B0571C-BDAF-F849-AAA4-9BEC309234E5}"/>
              </a:ext>
            </a:extLst>
          </p:cNvPr>
          <p:cNvSpPr txBox="1"/>
          <p:nvPr userDrawn="1"/>
        </p:nvSpPr>
        <p:spPr>
          <a:xfrm>
            <a:off x="1587766" y="3289083"/>
            <a:ext cx="2426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segment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B30591-6E5B-2D42-A0A0-D2038163C7E6}"/>
              </a:ext>
            </a:extLst>
          </p:cNvPr>
          <p:cNvSpPr/>
          <p:nvPr/>
        </p:nvSpPr>
        <p:spPr>
          <a:xfrm>
            <a:off x="806950" y="334239"/>
            <a:ext cx="116550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100">
                <a:latin typeface="KG Part of Me"/>
                <a:ea typeface="KG Part of Me"/>
                <a:cs typeface="KG Part of Me"/>
                <a:sym typeface="KG Part of Me"/>
              </a:defRPr>
            </a:pPr>
            <a:r>
              <a:rPr lang="en-US" sz="4400" b="1" i="0" dirty="0">
                <a:solidFill>
                  <a:schemeClr val="tx1"/>
                </a:solidFill>
                <a:latin typeface="Century Gothic" panose="020B0502020202020204" pitchFamily="34" charset="0"/>
              </a:rPr>
              <a:t>What is a Segment on a Number Line?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B31C1F-B27D-E644-BA97-E4E2B2E322C8}"/>
              </a:ext>
            </a:extLst>
          </p:cNvPr>
          <p:cNvGrpSpPr/>
          <p:nvPr/>
        </p:nvGrpSpPr>
        <p:grpSpPr>
          <a:xfrm>
            <a:off x="389211" y="3796782"/>
            <a:ext cx="11353022" cy="1196757"/>
            <a:chOff x="363087" y="5092595"/>
            <a:chExt cx="11353022" cy="1196757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240D555-FEA6-9443-B7E0-B1BA7DBB6320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3211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AB77784-5B22-2548-ABFA-C61361F7E305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50925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AF09E4B-19C1-2E41-90E1-ACC4AAEF0476}"/>
                </a:ext>
              </a:extLst>
            </p:cNvPr>
            <p:cNvGrpSpPr/>
            <p:nvPr/>
          </p:nvGrpSpPr>
          <p:grpSpPr>
            <a:xfrm>
              <a:off x="4394686" y="5184035"/>
              <a:ext cx="3393154" cy="274320"/>
              <a:chOff x="3034606" y="4993535"/>
              <a:chExt cx="3393154" cy="274320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5FF41E41-95F6-AD43-A176-287A32A091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4606" y="4993535"/>
                <a:ext cx="0" cy="27432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2D0CC6F9-674E-7F45-9B97-32DC954E49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7760" y="4993535"/>
                <a:ext cx="0" cy="27432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384DAF0-4C9C-4249-8A1B-B91E63231746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50925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EAC3501-5861-CC41-A3CE-42EA0FFC1A73}"/>
                </a:ext>
              </a:extLst>
            </p:cNvPr>
            <p:cNvSpPr txBox="1"/>
            <p:nvPr/>
          </p:nvSpPr>
          <p:spPr>
            <a:xfrm>
              <a:off x="363087" y="5458355"/>
              <a:ext cx="15275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1:00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D5D6E3-FCC5-E24F-9FDC-9A99A807CF57}"/>
              </a:ext>
            </a:extLst>
          </p:cNvPr>
          <p:cNvCxnSpPr>
            <a:cxnSpLocks/>
          </p:cNvCxnSpPr>
          <p:nvPr/>
        </p:nvCxnSpPr>
        <p:spPr>
          <a:xfrm>
            <a:off x="1039658" y="4025382"/>
            <a:ext cx="3346704" cy="0"/>
          </a:xfrm>
          <a:prstGeom prst="line">
            <a:avLst/>
          </a:prstGeom>
          <a:noFill/>
          <a:ln w="228600" cap="flat">
            <a:solidFill>
              <a:srgbClr val="00B0F0">
                <a:alpha val="7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AB37F89-BF2E-7645-9FE2-05582E69738C}"/>
              </a:ext>
            </a:extLst>
          </p:cNvPr>
          <p:cNvSpPr txBox="1"/>
          <p:nvPr/>
        </p:nvSpPr>
        <p:spPr>
          <a:xfrm>
            <a:off x="-1839" y="5411983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  <a:ea typeface="HelloAbracadabra" pitchFamily="2" charset="0"/>
              </a:rPr>
              <a:t>Each segment represents 10 minutes.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2716E4-3DC8-59D4-54C9-682B27C4B22B}"/>
              </a:ext>
            </a:extLst>
          </p:cNvPr>
          <p:cNvSpPr txBox="1"/>
          <p:nvPr/>
        </p:nvSpPr>
        <p:spPr>
          <a:xfrm>
            <a:off x="10426340" y="4184862"/>
            <a:ext cx="1527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1:30</a:t>
            </a:r>
            <a:endParaRPr lang="en-US" sz="4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60E6A2-76EE-7914-11E5-245B48CAECBA}"/>
              </a:ext>
            </a:extLst>
          </p:cNvPr>
          <p:cNvSpPr txBox="1"/>
          <p:nvPr/>
        </p:nvSpPr>
        <p:spPr>
          <a:xfrm>
            <a:off x="3598733" y="4208262"/>
            <a:ext cx="1527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1:10</a:t>
            </a:r>
            <a:endParaRPr lang="en-US" sz="4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EDE8F5-610C-63EF-A704-76AA4B2A2732}"/>
              </a:ext>
            </a:extLst>
          </p:cNvPr>
          <p:cNvSpPr txBox="1"/>
          <p:nvPr/>
        </p:nvSpPr>
        <p:spPr>
          <a:xfrm>
            <a:off x="7001150" y="4229269"/>
            <a:ext cx="1527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1:20</a:t>
            </a:r>
            <a:endParaRPr lang="en-US" sz="4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141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36F2E3C-E2A0-1D4E-A314-34CBD8568ADE}"/>
              </a:ext>
            </a:extLst>
          </p:cNvPr>
          <p:cNvGrpSpPr>
            <a:grpSpLocks noChangeAspect="1"/>
          </p:cNvGrpSpPr>
          <p:nvPr/>
        </p:nvGrpSpPr>
        <p:grpSpPr>
          <a:xfrm rot="1396978">
            <a:off x="-1933226" y="1081120"/>
            <a:ext cx="4114800" cy="4114800"/>
            <a:chOff x="-21264" y="-65464"/>
            <a:chExt cx="1554480" cy="15544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D53BA76-1E75-B549-B862-FB16C8CE833E}"/>
                </a:ext>
              </a:extLst>
            </p:cNvPr>
            <p:cNvSpPr/>
            <p:nvPr/>
          </p:nvSpPr>
          <p:spPr>
            <a:xfrm rot="19920818">
              <a:off x="504113" y="264839"/>
              <a:ext cx="538895" cy="87969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A5577F0D-5817-254A-A705-84B76CC1C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1438">
              <a:off x="-21264" y="-65464"/>
              <a:ext cx="1554480" cy="155448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F10A9A3-54BB-D544-AD99-E5FF696F23E2}"/>
              </a:ext>
            </a:extLst>
          </p:cNvPr>
          <p:cNvGrpSpPr/>
          <p:nvPr/>
        </p:nvGrpSpPr>
        <p:grpSpPr>
          <a:xfrm>
            <a:off x="2195904" y="364169"/>
            <a:ext cx="9833349" cy="3769012"/>
            <a:chOff x="-658119" y="2180991"/>
            <a:chExt cx="7908662" cy="2243947"/>
          </a:xfrm>
        </p:grpSpPr>
        <p:sp>
          <p:nvSpPr>
            <p:cNvPr id="10" name="Rounded Rectangular Callout 9">
              <a:extLst>
                <a:ext uri="{FF2B5EF4-FFF2-40B4-BE49-F238E27FC236}">
                  <a16:creationId xmlns:a16="http://schemas.microsoft.com/office/drawing/2014/main" id="{8C90A39A-BF57-784B-B18E-A0C68A068DA7}"/>
                </a:ext>
              </a:extLst>
            </p:cNvPr>
            <p:cNvSpPr/>
            <p:nvPr/>
          </p:nvSpPr>
          <p:spPr>
            <a:xfrm rot="10800000">
              <a:off x="-658119" y="2180991"/>
              <a:ext cx="7777592" cy="2243947"/>
            </a:xfrm>
            <a:prstGeom prst="wedgeRoundRectCallout">
              <a:avLst>
                <a:gd name="adj1" fmla="val -4080"/>
                <a:gd name="adj2" fmla="val -64082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7CCB42-2292-8F46-9100-A913915E0B6A}"/>
                </a:ext>
              </a:extLst>
            </p:cNvPr>
            <p:cNvSpPr/>
            <p:nvPr/>
          </p:nvSpPr>
          <p:spPr>
            <a:xfrm>
              <a:off x="-487211" y="2576035"/>
              <a:ext cx="7737754" cy="1594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42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4200" dirty="0">
                  <a:latin typeface="Century Gothic" panose="020B0502020202020204" pitchFamily="34" charset="0"/>
                  <a:ea typeface="HelloAbracadabra" pitchFamily="2" charset="0"/>
                </a:rPr>
                <a:t>In this lesson, we’ll focus on time problems </a:t>
              </a:r>
              <a:r>
                <a:rPr lang="en-US" sz="4200" b="1" dirty="0">
                  <a:latin typeface="Century Gothic" panose="020B0502020202020204" pitchFamily="34" charset="0"/>
                  <a:ea typeface="HelloAbracadabra" pitchFamily="2" charset="0"/>
                </a:rPr>
                <a:t>within one hour</a:t>
              </a:r>
              <a:r>
                <a:rPr lang="en-US" sz="4200" dirty="0">
                  <a:latin typeface="Century Gothic" panose="020B0502020202020204" pitchFamily="34" charset="0"/>
                  <a:ea typeface="HelloAbracadabra" pitchFamily="2" charset="0"/>
                </a:rPr>
                <a:t> where we know the </a:t>
              </a:r>
              <a:r>
                <a:rPr lang="en-US" sz="4200" b="1" dirty="0">
                  <a:latin typeface="Century Gothic" panose="020B0502020202020204" pitchFamily="34" charset="0"/>
                  <a:ea typeface="HelloAbracadabra" pitchFamily="2" charset="0"/>
                </a:rPr>
                <a:t>start and end times </a:t>
              </a:r>
              <a:r>
                <a:rPr lang="en-US" sz="4200" dirty="0">
                  <a:latin typeface="Century Gothic" panose="020B0502020202020204" pitchFamily="34" charset="0"/>
                  <a:ea typeface="HelloAbracadabra" pitchFamily="2" charset="0"/>
                </a:rPr>
                <a:t>of an activity.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5409195-FEBD-E54C-8671-7CA71C47448A}"/>
              </a:ext>
            </a:extLst>
          </p:cNvPr>
          <p:cNvGrpSpPr/>
          <p:nvPr/>
        </p:nvGrpSpPr>
        <p:grpSpPr>
          <a:xfrm>
            <a:off x="20163" y="5373101"/>
            <a:ext cx="11623757" cy="1088831"/>
            <a:chOff x="20163" y="5373101"/>
            <a:chExt cx="11623757" cy="108883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C3055CC-C940-5E4F-93A1-C10A26D16DB3}"/>
                </a:ext>
              </a:extLst>
            </p:cNvPr>
            <p:cNvGrpSpPr/>
            <p:nvPr/>
          </p:nvGrpSpPr>
          <p:grpSpPr>
            <a:xfrm>
              <a:off x="403701" y="5373101"/>
              <a:ext cx="11240219" cy="457200"/>
              <a:chOff x="475890" y="4902095"/>
              <a:chExt cx="11240219" cy="457200"/>
            </a:xfrm>
          </p:grpSpPr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4D10C955-FAFA-D048-A66A-D5A018312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890" y="5130695"/>
                <a:ext cx="11240219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5803367C-4266-8946-9AF8-C86F5720CD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9160" y="4902095"/>
                <a:ext cx="0" cy="45720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E35E85B1-DA3A-4B4E-A3B1-4CBEC3B52D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52078" y="4902095"/>
                <a:ext cx="0" cy="45720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52FCB38-AF70-234E-8D64-083F657C0F1A}"/>
                </a:ext>
              </a:extLst>
            </p:cNvPr>
            <p:cNvSpPr txBox="1"/>
            <p:nvPr/>
          </p:nvSpPr>
          <p:spPr>
            <a:xfrm>
              <a:off x="20163" y="5692491"/>
              <a:ext cx="20081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1:00</a:t>
              </a:r>
              <a:endParaRPr lang="en-US" sz="44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6AF3234-1E4E-7B43-9015-E2FECF30215E}"/>
              </a:ext>
            </a:extLst>
          </p:cNvPr>
          <p:cNvSpPr txBox="1"/>
          <p:nvPr/>
        </p:nvSpPr>
        <p:spPr>
          <a:xfrm>
            <a:off x="10195846" y="5724390"/>
            <a:ext cx="2008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2:00</a:t>
            </a:r>
            <a:endParaRPr lang="en-US" sz="44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78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C8F5A3C9-7AA0-6C49-9893-DFAD0E6B00BB}"/>
              </a:ext>
            </a:extLst>
          </p:cNvPr>
          <p:cNvGrpSpPr/>
          <p:nvPr/>
        </p:nvGrpSpPr>
        <p:grpSpPr>
          <a:xfrm>
            <a:off x="3535798" y="157574"/>
            <a:ext cx="8500329" cy="1466804"/>
            <a:chOff x="2544223" y="4661196"/>
            <a:chExt cx="10527064" cy="2302982"/>
          </a:xfrm>
        </p:grpSpPr>
        <p:sp>
          <p:nvSpPr>
            <p:cNvPr id="85" name="Rounded Rectangular Callout 84">
              <a:extLst>
                <a:ext uri="{FF2B5EF4-FFF2-40B4-BE49-F238E27FC236}">
                  <a16:creationId xmlns:a16="http://schemas.microsoft.com/office/drawing/2014/main" id="{A83B8658-4753-7749-B7FE-B44BA1EB3EC3}"/>
                </a:ext>
              </a:extLst>
            </p:cNvPr>
            <p:cNvSpPr/>
            <p:nvPr/>
          </p:nvSpPr>
          <p:spPr>
            <a:xfrm rot="10800000">
              <a:off x="2544223" y="4661196"/>
              <a:ext cx="10481697" cy="2302982"/>
            </a:xfrm>
            <a:prstGeom prst="wedgeRoundRectCallout">
              <a:avLst>
                <a:gd name="adj1" fmla="val 38645"/>
                <a:gd name="adj2" fmla="val -8235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DAAF9C8-A75B-F649-969F-7DFAFC481B22}"/>
                </a:ext>
              </a:extLst>
            </p:cNvPr>
            <p:cNvSpPr/>
            <p:nvPr/>
          </p:nvSpPr>
          <p:spPr>
            <a:xfrm>
              <a:off x="2575132" y="4727222"/>
              <a:ext cx="10496155" cy="2174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Yvette began watching her favorite TV show at 1:15.  The show ended at 1:45. How long was the show?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FAB999-3104-3E4F-B86F-F019514F75EC}"/>
              </a:ext>
            </a:extLst>
          </p:cNvPr>
          <p:cNvGrpSpPr/>
          <p:nvPr/>
        </p:nvGrpSpPr>
        <p:grpSpPr>
          <a:xfrm>
            <a:off x="475890" y="5731296"/>
            <a:ext cx="11240219" cy="457200"/>
            <a:chOff x="475890" y="4902095"/>
            <a:chExt cx="11240219" cy="45720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16DDBDC-18C1-EB4B-A8A6-2BF299EC174B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EFD34C0-C48D-6A43-AE7E-1BFD288F0E3F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66DEA9B-C6C7-F14C-8F05-1BACC0E47AFC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6383009-453E-704E-BC71-C5AF09B72902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348BD1B-E3C0-8E43-9FE0-2C04FD2CE5DE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CB77934-B669-4C41-8564-A4331895C821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2C2791-55A4-E842-9459-AE1C37FCDD31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14D6D1F-26EA-1345-8BC7-D169150A3C07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C71DB9C-896B-094C-AC74-708AB3CE7B4C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3E2B49F-11EB-BB40-BD9A-FDD6F069487F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2F3FD97-25AC-7849-AB5C-C4C7CA18A887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F8B0684-D689-9749-AABF-A2DB9A4DF2A2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36647BC-39C0-6B45-95A5-3F2AEB521A34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C9ED599-9233-2E40-AF34-BABCBDD926D5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0ED44C5-EB87-4D4A-AA5D-4F2C877FE6CB}"/>
              </a:ext>
            </a:extLst>
          </p:cNvPr>
          <p:cNvGrpSpPr/>
          <p:nvPr/>
        </p:nvGrpSpPr>
        <p:grpSpPr>
          <a:xfrm>
            <a:off x="5957888" y="2456008"/>
            <a:ext cx="5853523" cy="2068722"/>
            <a:chOff x="7039985" y="614589"/>
            <a:chExt cx="4785891" cy="2184164"/>
          </a:xfrm>
        </p:grpSpPr>
        <p:sp>
          <p:nvSpPr>
            <p:cNvPr id="65" name="Rounded Rectangular Callout 64">
              <a:extLst>
                <a:ext uri="{FF2B5EF4-FFF2-40B4-BE49-F238E27FC236}">
                  <a16:creationId xmlns:a16="http://schemas.microsoft.com/office/drawing/2014/main" id="{B3F4DCCE-0ED8-6244-A0E2-4F61D12DDF26}"/>
                </a:ext>
              </a:extLst>
            </p:cNvPr>
            <p:cNvSpPr/>
            <p:nvPr/>
          </p:nvSpPr>
          <p:spPr>
            <a:xfrm>
              <a:off x="7039985" y="614589"/>
              <a:ext cx="4785891" cy="2184164"/>
            </a:xfrm>
            <a:prstGeom prst="wedgeRoundRectCallout">
              <a:avLst>
                <a:gd name="adj1" fmla="val -43281"/>
                <a:gd name="adj2" fmla="val 48832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93C851B-1911-AC4A-A542-CF1BB2809F7B}"/>
                </a:ext>
              </a:extLst>
            </p:cNvPr>
            <p:cNvSpPr txBox="1"/>
            <p:nvPr/>
          </p:nvSpPr>
          <p:spPr>
            <a:xfrm>
              <a:off x="7303087" y="1138006"/>
              <a:ext cx="4422824" cy="1137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entury Gothic" panose="020B0502020202020204" pitchFamily="34" charset="0"/>
                  <a:ea typeface="HelloAbracadabra" pitchFamily="2" charset="0"/>
                </a:rPr>
                <a:t>Which two hours do 1:15 and 1:45 fall in between?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A6A9BDA6-7A36-EB48-AC67-8340F78B5BDE}"/>
              </a:ext>
            </a:extLst>
          </p:cNvPr>
          <p:cNvSpPr/>
          <p:nvPr/>
        </p:nvSpPr>
        <p:spPr>
          <a:xfrm>
            <a:off x="-1" y="91588"/>
            <a:ext cx="3243533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Graphic 66" descr="Classroom with solid fill">
            <a:extLst>
              <a:ext uri="{FF2B5EF4-FFF2-40B4-BE49-F238E27FC236}">
                <a16:creationId xmlns:a16="http://schemas.microsoft.com/office/drawing/2014/main" id="{BC6AA9C6-2712-A14E-9B93-05395DEA8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" y="91588"/>
            <a:ext cx="707886" cy="707886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B040D686-F221-1649-A934-B9A3560EC07F}"/>
              </a:ext>
            </a:extLst>
          </p:cNvPr>
          <p:cNvSpPr txBox="1"/>
          <p:nvPr/>
        </p:nvSpPr>
        <p:spPr>
          <a:xfrm>
            <a:off x="627695" y="85052"/>
            <a:ext cx="262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WATCH ME FIRST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21BDDDE-E628-4940-BD41-EE7C23A43473}"/>
              </a:ext>
            </a:extLst>
          </p:cNvPr>
          <p:cNvGrpSpPr/>
          <p:nvPr/>
        </p:nvGrpSpPr>
        <p:grpSpPr>
          <a:xfrm>
            <a:off x="228670" y="2456008"/>
            <a:ext cx="5523777" cy="2068722"/>
            <a:chOff x="6557653" y="614589"/>
            <a:chExt cx="5327181" cy="2184164"/>
          </a:xfrm>
        </p:grpSpPr>
        <p:sp>
          <p:nvSpPr>
            <p:cNvPr id="70" name="Rounded Rectangular Callout 69">
              <a:extLst>
                <a:ext uri="{FF2B5EF4-FFF2-40B4-BE49-F238E27FC236}">
                  <a16:creationId xmlns:a16="http://schemas.microsoft.com/office/drawing/2014/main" id="{3E0CB4CE-C206-F64C-AA48-C1FA8869E8A2}"/>
                </a:ext>
              </a:extLst>
            </p:cNvPr>
            <p:cNvSpPr/>
            <p:nvPr/>
          </p:nvSpPr>
          <p:spPr>
            <a:xfrm>
              <a:off x="6557653" y="614589"/>
              <a:ext cx="5268224" cy="2184164"/>
            </a:xfrm>
            <a:prstGeom prst="wedgeRoundRectCallout">
              <a:avLst>
                <a:gd name="adj1" fmla="val -43281"/>
                <a:gd name="adj2" fmla="val 48832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E5995B5-0EAE-4947-8DC3-21B8A19A0CEB}"/>
                </a:ext>
              </a:extLst>
            </p:cNvPr>
            <p:cNvSpPr txBox="1"/>
            <p:nvPr/>
          </p:nvSpPr>
          <p:spPr>
            <a:xfrm>
              <a:off x="6607070" y="937420"/>
              <a:ext cx="5277764" cy="1559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I’ll use a number line that’s divided into equal segments to solve this problem.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191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51797</TotalTime>
  <Words>1741</Words>
  <Application>Microsoft Office PowerPoint</Application>
  <PresentationFormat>Widescreen</PresentationFormat>
  <Paragraphs>531</Paragraphs>
  <Slides>39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Rivera</dc:creator>
  <cp:lastModifiedBy>Ashlee DeDuijtsche</cp:lastModifiedBy>
  <cp:revision>1442</cp:revision>
  <cp:lastPrinted>2021-12-09T13:54:53Z</cp:lastPrinted>
  <dcterms:created xsi:type="dcterms:W3CDTF">2021-01-21T17:52:37Z</dcterms:created>
  <dcterms:modified xsi:type="dcterms:W3CDTF">2024-04-14T18:18:16Z</dcterms:modified>
</cp:coreProperties>
</file>